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 /><Relationship Id="rId2" Type="http://schemas.openxmlformats.org/officeDocument/2006/relationships/officeDocument" Target="ppt/presentation.xml" /><Relationship Id="rId1" Type="http://schemas.microsoft.com/office/2011/relationships/webextensiontaskpanes" Target="ppt/webextensions/taskpanes.xml" /><Relationship Id="rId5" Type="http://schemas.openxmlformats.org/officeDocument/2006/relationships/extended-properties" Target="docProps/app.xml" /><Relationship Id="rId4" Type="http://schemas.openxmlformats.org/package/2006/relationships/metadata/core-properties" Target="docProps/core.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65" r:id="rId5"/>
    <p:sldId id="258" r:id="rId6"/>
    <p:sldId id="261" r:id="rId7"/>
    <p:sldId id="262" r:id="rId8"/>
    <p:sldId id="264" r:id="rId9"/>
    <p:sldId id="259" r:id="rId10"/>
    <p:sldId id="260"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86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notesMaster" Target="notesMasters/notesMaster1.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viewProps" Target="viewProps.xml" /><Relationship Id="rId10" Type="http://schemas.openxmlformats.org/officeDocument/2006/relationships/slide" Target="slides/slide8.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2A644-4D18-415F-8C42-AC69EE83304C}" type="datetimeFigureOut">
              <a:rPr lang="en-IN" smtClean="0"/>
              <a:pPr/>
              <a:t>27-11-2024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725CC-21E2-4066-A111-DA7F659E1685}" type="slidenum">
              <a:rPr lang="en-IN" smtClean="0"/>
              <a:pPr/>
              <a:t>‹#›</a:t>
            </a:fld>
            <a:endParaRPr lang="en-IN"/>
          </a:p>
        </p:txBody>
      </p:sp>
    </p:spTree>
    <p:extLst>
      <p:ext uri="{BB962C8B-B14F-4D97-AF65-F5344CB8AC3E}">
        <p14:creationId xmlns:p14="http://schemas.microsoft.com/office/powerpoint/2010/main" val="351984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B594-07EE-E224-D3A3-33017194C8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FFF4041-4BD7-B17C-96EE-F209728AF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1034B9F-166F-5AB1-8257-6004D1A62A7D}"/>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5" name="Footer Placeholder 4">
            <a:extLst>
              <a:ext uri="{FF2B5EF4-FFF2-40B4-BE49-F238E27FC236}">
                <a16:creationId xmlns:a16="http://schemas.microsoft.com/office/drawing/2014/main" id="{54E994C1-8935-0BE1-BB56-83FAE82389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43A777-E2CE-7F94-00C1-87FB565C68EE}"/>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78061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05EF-0069-75C2-DE20-C8C017995AE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7785D0D-4B5D-A171-2B87-FDB0F46F35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76ECC13-8167-2CC4-76A4-29BC4EFFCAAB}"/>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5" name="Footer Placeholder 4">
            <a:extLst>
              <a:ext uri="{FF2B5EF4-FFF2-40B4-BE49-F238E27FC236}">
                <a16:creationId xmlns:a16="http://schemas.microsoft.com/office/drawing/2014/main" id="{7058ABD4-9540-A450-EAA5-4745CA1C167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E93A915-9AFC-3403-1C53-901235F959EA}"/>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145115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CEC733-6E68-EE5A-E36B-C1BE3E12F3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26745BA-260C-4CA5-9DF0-230DEDA66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176CCB-4F68-E28A-D0FD-7A3E465CF080}"/>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5" name="Footer Placeholder 4">
            <a:extLst>
              <a:ext uri="{FF2B5EF4-FFF2-40B4-BE49-F238E27FC236}">
                <a16:creationId xmlns:a16="http://schemas.microsoft.com/office/drawing/2014/main" id="{F30F48B6-136C-62BE-A556-2EABE042BA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D7EE91-2F28-2BD6-BECB-376325AE3E9A}"/>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1468598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7" name="Star: 4 Points 26">
            <a:extLst>
              <a:ext uri="{FF2B5EF4-FFF2-40B4-BE49-F238E27FC236}">
                <a16:creationId xmlns:a16="http://schemas.microsoft.com/office/drawing/2014/main" id="{0C46125D-A6C9-4FA7-AC81-314EF41291F4}"/>
              </a:ext>
            </a:extLst>
          </p:cNvPr>
          <p:cNvSpPr/>
          <p:nvPr userDrawn="1"/>
        </p:nvSpPr>
        <p:spPr>
          <a:xfrm>
            <a:off x="3934264" y="1555261"/>
            <a:ext cx="853441" cy="853441"/>
          </a:xfrm>
          <a:prstGeom prst="star4">
            <a:avLst>
              <a:gd name="adj" fmla="val 137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11" name="Freeform: Shape 10">
            <a:extLst>
              <a:ext uri="{FF2B5EF4-FFF2-40B4-BE49-F238E27FC236}">
                <a16:creationId xmlns:a16="http://schemas.microsoft.com/office/drawing/2014/main" id="{0B69E86D-2093-4CE3-AFAD-5ED890C95422}"/>
              </a:ext>
            </a:extLst>
          </p:cNvPr>
          <p:cNvSpPr/>
          <p:nvPr userDrawn="1"/>
        </p:nvSpPr>
        <p:spPr>
          <a:xfrm>
            <a:off x="1" y="1"/>
            <a:ext cx="2489199" cy="2489199"/>
          </a:xfrm>
          <a:custGeom>
            <a:avLst/>
            <a:gdLst>
              <a:gd name="connsiteX0" fmla="*/ 0 w 3733799"/>
              <a:gd name="connsiteY0" fmla="*/ 0 h 3733799"/>
              <a:gd name="connsiteX1" fmla="*/ 3733799 w 3733799"/>
              <a:gd name="connsiteY1" fmla="*/ 0 h 3733799"/>
              <a:gd name="connsiteX2" fmla="*/ 0 w 3733799"/>
              <a:gd name="connsiteY2" fmla="*/ 3733799 h 3733799"/>
            </a:gdLst>
            <a:ahLst/>
            <a:cxnLst>
              <a:cxn ang="0">
                <a:pos x="connsiteX0" y="connsiteY0"/>
              </a:cxn>
              <a:cxn ang="0">
                <a:pos x="connsiteX1" y="connsiteY1"/>
              </a:cxn>
              <a:cxn ang="0">
                <a:pos x="connsiteX2" y="connsiteY2"/>
              </a:cxn>
            </a:cxnLst>
            <a:rect l="l" t="t" r="r" b="b"/>
            <a:pathLst>
              <a:path w="3733799" h="3733799">
                <a:moveTo>
                  <a:pt x="0" y="0"/>
                </a:moveTo>
                <a:lnTo>
                  <a:pt x="3733799" y="0"/>
                </a:lnTo>
                <a:cubicBezTo>
                  <a:pt x="3733799" y="2062120"/>
                  <a:pt x="2062120" y="3733799"/>
                  <a:pt x="0" y="373379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200"/>
          </a:p>
        </p:txBody>
      </p:sp>
      <p:sp>
        <p:nvSpPr>
          <p:cNvPr id="12" name="Picture Placeholder 11">
            <a:extLst>
              <a:ext uri="{FF2B5EF4-FFF2-40B4-BE49-F238E27FC236}">
                <a16:creationId xmlns:a16="http://schemas.microsoft.com/office/drawing/2014/main" id="{1C3C0C18-3CFA-482C-8E5E-2A541D4A1BFF}"/>
              </a:ext>
            </a:extLst>
          </p:cNvPr>
          <p:cNvSpPr>
            <a:spLocks noGrp="1"/>
          </p:cNvSpPr>
          <p:nvPr>
            <p:ph type="pic" sz="quarter" idx="10"/>
          </p:nvPr>
        </p:nvSpPr>
        <p:spPr>
          <a:xfrm>
            <a:off x="5748997" y="476250"/>
            <a:ext cx="5157031" cy="5905500"/>
          </a:xfrm>
          <a:prstGeom prst="rect">
            <a:avLst/>
          </a:prstGeom>
        </p:spPr>
        <p:txBody>
          <a:bodyPr anchor="ctr">
            <a:normAutofit/>
          </a:bodyPr>
          <a:lstStyle>
            <a:lvl1pPr marL="0" indent="0" algn="ctr">
              <a:buNone/>
              <a:defRPr sz="1333"/>
            </a:lvl1pPr>
          </a:lstStyle>
          <a:p>
            <a:endParaRPr lang="en-ID"/>
          </a:p>
        </p:txBody>
      </p:sp>
      <p:cxnSp>
        <p:nvCxnSpPr>
          <p:cNvPr id="16" name="Straight Connector 15">
            <a:extLst>
              <a:ext uri="{FF2B5EF4-FFF2-40B4-BE49-F238E27FC236}">
                <a16:creationId xmlns:a16="http://schemas.microsoft.com/office/drawing/2014/main" id="{A8516993-BDDF-41F0-93E0-ABB9AF085E4F}"/>
              </a:ext>
            </a:extLst>
          </p:cNvPr>
          <p:cNvCxnSpPr/>
          <p:nvPr userDrawn="1"/>
        </p:nvCxnSpPr>
        <p:spPr>
          <a:xfrm>
            <a:off x="11232092" y="480000"/>
            <a:ext cx="0" cy="59017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479426" y="5371548"/>
            <a:ext cx="4943506" cy="1010202"/>
          </a:xfrm>
          <a:prstGeom prst="rect">
            <a:avLst/>
          </a:prstGeom>
        </p:spPr>
        <p:txBody>
          <a:bodyPr>
            <a:noAutofit/>
          </a:bodyPr>
          <a:lstStyle>
            <a:lvl1pPr marL="0" indent="0">
              <a:buNone/>
              <a:defRPr sz="1600" b="0"/>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 name="Footer Placeholder 4">
            <a:extLst>
              <a:ext uri="{FF2B5EF4-FFF2-40B4-BE49-F238E27FC236}">
                <a16:creationId xmlns:a16="http://schemas.microsoft.com/office/drawing/2014/main" id="{67056F6C-246C-0167-0A6F-0D7FA448DF3A}"/>
              </a:ext>
            </a:extLst>
          </p:cNvPr>
          <p:cNvSpPr>
            <a:spLocks noGrp="1"/>
          </p:cNvSpPr>
          <p:nvPr>
            <p:ph type="ftr" sz="quarter" idx="15"/>
          </p:nvPr>
        </p:nvSpPr>
        <p:spPr/>
        <p:txBody>
          <a:bodyPr/>
          <a:lstStyle/>
          <a:p>
            <a:r>
              <a:rPr lang="en-US" dirty="0"/>
              <a:t>Presentation title</a:t>
            </a:r>
            <a:endParaRPr lang="en-ID" dirty="0"/>
          </a:p>
        </p:txBody>
      </p:sp>
      <p:sp>
        <p:nvSpPr>
          <p:cNvPr id="6" name="Slide Number Placeholder 5">
            <a:extLst>
              <a:ext uri="{FF2B5EF4-FFF2-40B4-BE49-F238E27FC236}">
                <a16:creationId xmlns:a16="http://schemas.microsoft.com/office/drawing/2014/main" id="{193630AE-A578-3327-1F99-AAE520E5D187}"/>
              </a:ext>
            </a:extLst>
          </p:cNvPr>
          <p:cNvSpPr>
            <a:spLocks noGrp="1"/>
          </p:cNvSpPr>
          <p:nvPr>
            <p:ph type="sldNum" sz="quarter" idx="16"/>
          </p:nvPr>
        </p:nvSpPr>
        <p:spPr/>
        <p:txBody>
          <a:bodyPr/>
          <a:lstStyle/>
          <a:p>
            <a:fld id="{5E0C3BBE-9543-48E5-A6E1-C646F9A01966}" type="slidenum">
              <a:rPr lang="en-ID" smtClean="0"/>
              <a:pPr/>
              <a:t>‹#›</a:t>
            </a:fld>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480001" y="1041400"/>
            <a:ext cx="5268995" cy="2387600"/>
          </a:xfrm>
        </p:spPr>
        <p:txBody>
          <a:bodyPr>
            <a:noAutofit/>
          </a:bodyPr>
          <a:lstStyle/>
          <a:p>
            <a:endParaRPr lang="en-GB" dirty="0"/>
          </a:p>
        </p:txBody>
      </p:sp>
    </p:spTree>
    <p:extLst>
      <p:ext uri="{BB962C8B-B14F-4D97-AF65-F5344CB8AC3E}">
        <p14:creationId xmlns:p14="http://schemas.microsoft.com/office/powerpoint/2010/main" val="3282473331"/>
      </p:ext>
    </p:extLst>
  </p:cSld>
  <p:clrMapOvr>
    <a:masterClrMapping/>
  </p:clrMapOvr>
  <p:extLst>
    <p:ext uri="{DCECCB84-F9BA-43D5-87BE-67443E8EF086}">
      <p15:sldGuideLst xmlns:p15="http://schemas.microsoft.com/office/powerpoint/2012/main">
        <p15:guide id="1" pos="5760">
          <p15:clr>
            <a:srgbClr val="FBAE40"/>
          </p15:clr>
        </p15:guide>
        <p15:guide id="2" orient="horz" pos="3240">
          <p15:clr>
            <a:srgbClr val="FBAE40"/>
          </p15:clr>
        </p15:guide>
        <p15:guide id="3" pos="453">
          <p15:clr>
            <a:srgbClr val="FBAE40"/>
          </p15:clr>
        </p15:guide>
        <p15:guide id="4" orient="horz" pos="450">
          <p15:clr>
            <a:srgbClr val="FBAE40"/>
          </p15:clr>
        </p15:guide>
        <p15:guide id="5" pos="10613">
          <p15:clr>
            <a:srgbClr val="FBAE40"/>
          </p15:clr>
        </p15:guide>
        <p15:guide id="6" orient="horz" pos="60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umn">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4BB9E4-E7B1-0134-AF57-AD95BB041006}"/>
              </a:ext>
            </a:extLst>
          </p:cNvPr>
          <p:cNvSpPr/>
          <p:nvPr userDrawn="1"/>
        </p:nvSpPr>
        <p:spPr>
          <a:xfrm>
            <a:off x="530" y="476248"/>
            <a:ext cx="5156502" cy="295275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D" sz="1200"/>
          </a:p>
        </p:txBody>
      </p:sp>
      <p:sp>
        <p:nvSpPr>
          <p:cNvPr id="3" name="Footer Placeholder 2">
            <a:extLst>
              <a:ext uri="{FF2B5EF4-FFF2-40B4-BE49-F238E27FC236}">
                <a16:creationId xmlns:a16="http://schemas.microsoft.com/office/drawing/2014/main" id="{6726789B-7346-CEC7-16A3-3B0FE2DE3BEB}"/>
              </a:ext>
            </a:extLst>
          </p:cNvPr>
          <p:cNvSpPr>
            <a:spLocks noGrp="1"/>
          </p:cNvSpPr>
          <p:nvPr>
            <p:ph type="ftr" sz="quarter" idx="10"/>
          </p:nvPr>
        </p:nvSpPr>
        <p:spPr/>
        <p:txBody>
          <a:bodyPr/>
          <a:lstStyle/>
          <a:p>
            <a:r>
              <a:rPr lang="en-US" dirty="0"/>
              <a:t>Presentation title</a:t>
            </a:r>
            <a:endParaRPr lang="en-ID" dirty="0"/>
          </a:p>
        </p:txBody>
      </p:sp>
      <p:sp>
        <p:nvSpPr>
          <p:cNvPr id="4" name="Slide Number Placeholder 3">
            <a:extLst>
              <a:ext uri="{FF2B5EF4-FFF2-40B4-BE49-F238E27FC236}">
                <a16:creationId xmlns:a16="http://schemas.microsoft.com/office/drawing/2014/main" id="{D52182D3-0E91-91F1-ECC7-0966F48FB043}"/>
              </a:ext>
            </a:extLst>
          </p:cNvPr>
          <p:cNvSpPr>
            <a:spLocks noGrp="1"/>
          </p:cNvSpPr>
          <p:nvPr>
            <p:ph type="sldNum" sz="quarter" idx="11"/>
          </p:nvPr>
        </p:nvSpPr>
        <p:spPr/>
        <p:txBody>
          <a:bodyPr/>
          <a:lstStyle/>
          <a:p>
            <a:fld id="{5E0C3BBE-9543-48E5-A6E1-C646F9A01966}" type="slidenum">
              <a:rPr lang="en-ID" smtClean="0"/>
              <a:pPr/>
              <a:t>‹#›</a:t>
            </a:fld>
            <a:endParaRPr lang="en-ID" dirty="0"/>
          </a:p>
        </p:txBody>
      </p:sp>
      <p:sp>
        <p:nvSpPr>
          <p:cNvPr id="8" name="Rectangle 7">
            <a:extLst>
              <a:ext uri="{FF2B5EF4-FFF2-40B4-BE49-F238E27FC236}">
                <a16:creationId xmlns:a16="http://schemas.microsoft.com/office/drawing/2014/main" id="{E4CC096F-6B7A-45E7-A4B6-CD5BAF79EDB3}"/>
              </a:ext>
            </a:extLst>
          </p:cNvPr>
          <p:cNvSpPr/>
          <p:nvPr userDrawn="1"/>
        </p:nvSpPr>
        <p:spPr>
          <a:xfrm>
            <a:off x="5157032" y="467901"/>
            <a:ext cx="479425" cy="2961099"/>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D" sz="1200"/>
          </a:p>
        </p:txBody>
      </p:sp>
      <p:sp>
        <p:nvSpPr>
          <p:cNvPr id="9" name="Rectangle 8">
            <a:extLst>
              <a:ext uri="{FF2B5EF4-FFF2-40B4-BE49-F238E27FC236}">
                <a16:creationId xmlns:a16="http://schemas.microsoft.com/office/drawing/2014/main" id="{62CBBAE4-493F-3F66-9BA3-4B1526CEEC79}"/>
              </a:ext>
            </a:extLst>
          </p:cNvPr>
          <p:cNvSpPr/>
          <p:nvPr userDrawn="1"/>
        </p:nvSpPr>
        <p:spPr>
          <a:xfrm>
            <a:off x="5157032" y="3429000"/>
            <a:ext cx="479425" cy="29527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1200"/>
          </a:p>
        </p:txBody>
      </p:sp>
      <p:sp>
        <p:nvSpPr>
          <p:cNvPr id="10" name="Picture Placeholder 11">
            <a:extLst>
              <a:ext uri="{FF2B5EF4-FFF2-40B4-BE49-F238E27FC236}">
                <a16:creationId xmlns:a16="http://schemas.microsoft.com/office/drawing/2014/main" id="{6BD6F11D-1F8D-7106-7F01-98F5C78698D3}"/>
              </a:ext>
            </a:extLst>
          </p:cNvPr>
          <p:cNvSpPr>
            <a:spLocks noGrp="1"/>
          </p:cNvSpPr>
          <p:nvPr>
            <p:ph type="pic" sz="quarter" idx="15"/>
          </p:nvPr>
        </p:nvSpPr>
        <p:spPr>
          <a:xfrm>
            <a:off x="265" y="3428999"/>
            <a:ext cx="5157031" cy="2952751"/>
          </a:xfrm>
          <a:prstGeom prst="rect">
            <a:avLst/>
          </a:prstGeom>
        </p:spPr>
        <p:txBody>
          <a:bodyPr anchor="ctr">
            <a:normAutofit/>
          </a:bodyPr>
          <a:lstStyle>
            <a:lvl1pPr marL="0" indent="0" algn="ctr">
              <a:buNone/>
              <a:defRPr sz="1333"/>
            </a:lvl1pPr>
          </a:lstStyle>
          <a:p>
            <a:endParaRPr lang="en-ID"/>
          </a:p>
        </p:txBody>
      </p:sp>
      <p:sp>
        <p:nvSpPr>
          <p:cNvPr id="14" name="Picture Placeholder 11">
            <a:extLst>
              <a:ext uri="{FF2B5EF4-FFF2-40B4-BE49-F238E27FC236}">
                <a16:creationId xmlns:a16="http://schemas.microsoft.com/office/drawing/2014/main" id="{C0E4CD27-9738-506D-FE10-C7E4B01642C7}"/>
              </a:ext>
            </a:extLst>
          </p:cNvPr>
          <p:cNvSpPr>
            <a:spLocks noGrp="1"/>
          </p:cNvSpPr>
          <p:nvPr>
            <p:ph type="pic" sz="quarter" idx="16"/>
          </p:nvPr>
        </p:nvSpPr>
        <p:spPr>
          <a:xfrm>
            <a:off x="5635928" y="476247"/>
            <a:ext cx="5157031" cy="2952751"/>
          </a:xfrm>
          <a:prstGeom prst="rect">
            <a:avLst/>
          </a:prstGeom>
        </p:spPr>
        <p:txBody>
          <a:bodyPr anchor="ctr">
            <a:normAutofit/>
          </a:bodyPr>
          <a:lstStyle>
            <a:lvl1pPr marL="0" indent="0" algn="ctr">
              <a:buNone/>
              <a:defRPr sz="1333"/>
            </a:lvl1pPr>
          </a:lstStyle>
          <a:p>
            <a:endParaRPr lang="en-ID"/>
          </a:p>
        </p:txBody>
      </p:sp>
      <p:sp>
        <p:nvSpPr>
          <p:cNvPr id="17" name="Text Placeholder 29">
            <a:extLst>
              <a:ext uri="{FF2B5EF4-FFF2-40B4-BE49-F238E27FC236}">
                <a16:creationId xmlns:a16="http://schemas.microsoft.com/office/drawing/2014/main" id="{B1DDC514-7359-001E-8FAE-68B46ECD30B4}"/>
              </a:ext>
            </a:extLst>
          </p:cNvPr>
          <p:cNvSpPr>
            <a:spLocks noGrp="1"/>
          </p:cNvSpPr>
          <p:nvPr>
            <p:ph type="body" sz="quarter" idx="18"/>
          </p:nvPr>
        </p:nvSpPr>
        <p:spPr>
          <a:xfrm>
            <a:off x="6102350" y="3975652"/>
            <a:ext cx="4293705" cy="333254"/>
          </a:xfrm>
          <a:prstGeom prst="rect">
            <a:avLst/>
          </a:prstGeom>
        </p:spPr>
        <p:txBody>
          <a:bodyPr tIns="0" bIns="0" anchor="t">
            <a:noAutofit/>
          </a:bodyPr>
          <a:lstStyle>
            <a:lvl1pPr marL="0" indent="0">
              <a:buNone/>
              <a:defRPr sz="13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9812B0A6-88F7-0091-186C-FFD429A6DA73}"/>
              </a:ext>
            </a:extLst>
          </p:cNvPr>
          <p:cNvSpPr>
            <a:spLocks noGrp="1"/>
          </p:cNvSpPr>
          <p:nvPr>
            <p:ph type="body" sz="quarter" idx="19"/>
          </p:nvPr>
        </p:nvSpPr>
        <p:spPr>
          <a:xfrm>
            <a:off x="6102350" y="4373217"/>
            <a:ext cx="4293705" cy="1954696"/>
          </a:xfrm>
          <a:prstGeom prst="rect">
            <a:avLst/>
          </a:prstGeom>
        </p:spPr>
        <p:txBody>
          <a:bodyPr tIns="0" bIns="0" anchor="t">
            <a:noAutofit/>
          </a:bodyPr>
          <a:lstStyle>
            <a:lvl1pPr marL="0" indent="0">
              <a:buNone/>
              <a:defRPr sz="1100" b="0"/>
            </a:lvl1pPr>
            <a:lvl2pPr marL="457223" indent="0">
              <a:buNone/>
              <a:defRPr sz="733"/>
            </a:lvl2pPr>
            <a:lvl3pPr marL="914446" indent="0">
              <a:buNone/>
              <a:defRPr sz="700"/>
            </a:lvl3pPr>
            <a:lvl4pPr marL="1371669" indent="0">
              <a:buNone/>
              <a:defRPr sz="667"/>
            </a:lvl4pPr>
            <a:lvl5pPr marL="1828891" indent="0">
              <a:buNone/>
              <a:defRPr sz="667"/>
            </a:lvl5pPr>
          </a:lstStyle>
          <a:p>
            <a:pPr>
              <a:lnSpc>
                <a:spcPct val="150000"/>
              </a:lnSpc>
              <a:spcBef>
                <a:spcPts val="600"/>
              </a:spcBef>
            </a:pPr>
            <a:r>
              <a:rPr lang="en-ID" b="0" i="0" dirty="0">
                <a:solidFill>
                  <a:schemeClr val="tx1">
                    <a:lumMod val="85000"/>
                    <a:lumOff val="15000"/>
                  </a:schemeClr>
                </a:solidFill>
                <a:effectLst/>
              </a:rPr>
              <a:t>Click to edit Master text styles</a:t>
            </a:r>
            <a:endParaRPr lang="en-US" sz="1400" dirty="0">
              <a:solidFill>
                <a:schemeClr val="tx1">
                  <a:lumMod val="85000"/>
                  <a:lumOff val="15000"/>
                </a:schemeClr>
              </a:solidFill>
            </a:endParaRPr>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479428" y="493574"/>
            <a:ext cx="4629286" cy="2084577"/>
          </a:xfrm>
        </p:spPr>
        <p:txBody>
          <a:bodyPr anchor="b"/>
          <a:lstStyle/>
          <a:p>
            <a:r>
              <a:rPr lang="en-US" dirty="0"/>
              <a:t>Click to edit Master title style</a:t>
            </a:r>
            <a:endParaRPr lang="en-ID" dirty="0"/>
          </a:p>
        </p:txBody>
      </p:sp>
    </p:spTree>
    <p:extLst>
      <p:ext uri="{BB962C8B-B14F-4D97-AF65-F5344CB8AC3E}">
        <p14:creationId xmlns:p14="http://schemas.microsoft.com/office/powerpoint/2010/main" val="2981762647"/>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umn(2)">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F4CCF5-90D2-D1A7-3002-CBBBF74651D2}"/>
              </a:ext>
            </a:extLst>
          </p:cNvPr>
          <p:cNvSpPr/>
          <p:nvPr userDrawn="1"/>
        </p:nvSpPr>
        <p:spPr>
          <a:xfrm>
            <a:off x="530" y="476248"/>
            <a:ext cx="5156502" cy="590175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D" sz="1200"/>
          </a:p>
        </p:txBody>
      </p:sp>
      <p:sp>
        <p:nvSpPr>
          <p:cNvPr id="10" name="Rectangle 9">
            <a:extLst>
              <a:ext uri="{FF2B5EF4-FFF2-40B4-BE49-F238E27FC236}">
                <a16:creationId xmlns:a16="http://schemas.microsoft.com/office/drawing/2014/main" id="{55039BA4-3B01-3D4B-CC00-B60E645F58EB}"/>
              </a:ext>
            </a:extLst>
          </p:cNvPr>
          <p:cNvSpPr/>
          <p:nvPr userDrawn="1"/>
        </p:nvSpPr>
        <p:spPr>
          <a:xfrm rot="16200000">
            <a:off x="2546434" y="-2076579"/>
            <a:ext cx="64693" cy="5162841"/>
          </a:xfrm>
          <a:prstGeom prst="rect">
            <a:avLst/>
          </a:prstGeom>
          <a:solidFill>
            <a:schemeClr val="accent5">
              <a:lumMod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1200"/>
          </a:p>
        </p:txBody>
      </p:sp>
      <p:sp>
        <p:nvSpPr>
          <p:cNvPr id="11" name="Rectangle 10">
            <a:extLst>
              <a:ext uri="{FF2B5EF4-FFF2-40B4-BE49-F238E27FC236}">
                <a16:creationId xmlns:a16="http://schemas.microsoft.com/office/drawing/2014/main" id="{5E4024FD-17DE-1168-A28A-98B53E15F2F5}"/>
              </a:ext>
            </a:extLst>
          </p:cNvPr>
          <p:cNvSpPr/>
          <p:nvPr userDrawn="1"/>
        </p:nvSpPr>
        <p:spPr>
          <a:xfrm rot="16200000">
            <a:off x="2546434" y="3796578"/>
            <a:ext cx="64693" cy="5162841"/>
          </a:xfrm>
          <a:prstGeom prst="rect">
            <a:avLst/>
          </a:prstGeom>
          <a:solidFill>
            <a:schemeClr val="accent5">
              <a:lumMod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1200"/>
          </a:p>
        </p:txBody>
      </p:sp>
      <p:sp>
        <p:nvSpPr>
          <p:cNvPr id="2" name="Title 1">
            <a:extLst>
              <a:ext uri="{FF2B5EF4-FFF2-40B4-BE49-F238E27FC236}">
                <a16:creationId xmlns:a16="http://schemas.microsoft.com/office/drawing/2014/main" id="{5150A7F0-7F99-1360-70B4-D4A331CCCE0C}"/>
              </a:ext>
            </a:extLst>
          </p:cNvPr>
          <p:cNvSpPr>
            <a:spLocks noGrp="1"/>
          </p:cNvSpPr>
          <p:nvPr>
            <p:ph type="title"/>
          </p:nvPr>
        </p:nvSpPr>
        <p:spPr>
          <a:xfrm>
            <a:off x="6439694" y="1078276"/>
            <a:ext cx="4334933" cy="2084577"/>
          </a:xfrm>
        </p:spPr>
        <p:txBody>
          <a:bodyPr anchor="b">
            <a:noAutofit/>
          </a:bodyPr>
          <a:lstStyle/>
          <a:p>
            <a:r>
              <a:rPr lang="en-US"/>
              <a:t>Click to edit Master title style</a:t>
            </a:r>
            <a:endParaRPr lang="en-ID"/>
          </a:p>
        </p:txBody>
      </p:sp>
      <p:sp>
        <p:nvSpPr>
          <p:cNvPr id="3" name="Footer Placeholder 2">
            <a:extLst>
              <a:ext uri="{FF2B5EF4-FFF2-40B4-BE49-F238E27FC236}">
                <a16:creationId xmlns:a16="http://schemas.microsoft.com/office/drawing/2014/main" id="{56E0AB6E-822A-1FCD-AD8A-B820DEF65AA1}"/>
              </a:ext>
            </a:extLst>
          </p:cNvPr>
          <p:cNvSpPr>
            <a:spLocks noGrp="1"/>
          </p:cNvSpPr>
          <p:nvPr>
            <p:ph type="ftr" sz="quarter" idx="10"/>
          </p:nvPr>
        </p:nvSpPr>
        <p:spPr/>
        <p:txBody>
          <a:bodyPr/>
          <a:lstStyle/>
          <a:p>
            <a:r>
              <a:rPr lang="en-US" dirty="0"/>
              <a:t>Presentation title</a:t>
            </a:r>
            <a:endParaRPr lang="en-ID" dirty="0"/>
          </a:p>
        </p:txBody>
      </p:sp>
      <p:sp>
        <p:nvSpPr>
          <p:cNvPr id="4" name="Slide Number Placeholder 3">
            <a:extLst>
              <a:ext uri="{FF2B5EF4-FFF2-40B4-BE49-F238E27FC236}">
                <a16:creationId xmlns:a16="http://schemas.microsoft.com/office/drawing/2014/main" id="{6E7D916E-9E7D-F535-D2CB-56760629AE0B}"/>
              </a:ext>
            </a:extLst>
          </p:cNvPr>
          <p:cNvSpPr>
            <a:spLocks noGrp="1"/>
          </p:cNvSpPr>
          <p:nvPr>
            <p:ph type="sldNum" sz="quarter" idx="11"/>
          </p:nvPr>
        </p:nvSpPr>
        <p:spPr/>
        <p:txBody>
          <a:bodyPr/>
          <a:lstStyle/>
          <a:p>
            <a:fld id="{5E0C3BBE-9543-48E5-A6E1-C646F9A01966}" type="slidenum">
              <a:rPr lang="en-ID" smtClean="0"/>
              <a:pPr/>
              <a:t>‹#›</a:t>
            </a:fld>
            <a:endParaRPr lang="en-ID" dirty="0"/>
          </a:p>
        </p:txBody>
      </p:sp>
      <p:sp>
        <p:nvSpPr>
          <p:cNvPr id="5" name="Picture Placeholder 11">
            <a:extLst>
              <a:ext uri="{FF2B5EF4-FFF2-40B4-BE49-F238E27FC236}">
                <a16:creationId xmlns:a16="http://schemas.microsoft.com/office/drawing/2014/main" id="{7F2030FA-A93F-59AB-4A31-13C0C7B748CB}"/>
              </a:ext>
            </a:extLst>
          </p:cNvPr>
          <p:cNvSpPr>
            <a:spLocks noGrp="1"/>
          </p:cNvSpPr>
          <p:nvPr>
            <p:ph type="pic" sz="quarter" idx="12"/>
          </p:nvPr>
        </p:nvSpPr>
        <p:spPr>
          <a:xfrm>
            <a:off x="479425" y="1078275"/>
            <a:ext cx="5156502" cy="4701451"/>
          </a:xfrm>
          <a:prstGeom prst="rect">
            <a:avLst/>
          </a:prstGeom>
        </p:spPr>
        <p:txBody>
          <a:bodyPr anchor="ctr">
            <a:normAutofit/>
          </a:bodyPr>
          <a:lstStyle>
            <a:lvl1pPr marL="0" indent="0" algn="ctr">
              <a:buNone/>
              <a:defRPr sz="1333"/>
            </a:lvl1pPr>
          </a:lstStyle>
          <a:p>
            <a:endParaRPr lang="en-ID"/>
          </a:p>
        </p:txBody>
      </p:sp>
      <p:sp>
        <p:nvSpPr>
          <p:cNvPr id="12" name="Rectangle 11">
            <a:extLst>
              <a:ext uri="{FF2B5EF4-FFF2-40B4-BE49-F238E27FC236}">
                <a16:creationId xmlns:a16="http://schemas.microsoft.com/office/drawing/2014/main" id="{64439BB8-983A-46E3-3FD4-ADA9A279C14F}"/>
              </a:ext>
            </a:extLst>
          </p:cNvPr>
          <p:cNvSpPr/>
          <p:nvPr userDrawn="1"/>
        </p:nvSpPr>
        <p:spPr>
          <a:xfrm>
            <a:off x="6005464" y="1078275"/>
            <a:ext cx="64693" cy="4701451"/>
          </a:xfrm>
          <a:prstGeom prst="rect">
            <a:avLst/>
          </a:prstGeom>
          <a:solidFill>
            <a:schemeClr val="accent5">
              <a:lumMod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1200"/>
          </a:p>
        </p:txBody>
      </p:sp>
      <p:sp>
        <p:nvSpPr>
          <p:cNvPr id="7" name="Text Placeholder 29">
            <a:extLst>
              <a:ext uri="{FF2B5EF4-FFF2-40B4-BE49-F238E27FC236}">
                <a16:creationId xmlns:a16="http://schemas.microsoft.com/office/drawing/2014/main" id="{1A4A7DFF-2B05-C6AE-5B32-68541CC43535}"/>
              </a:ext>
            </a:extLst>
          </p:cNvPr>
          <p:cNvSpPr>
            <a:spLocks noGrp="1"/>
          </p:cNvSpPr>
          <p:nvPr>
            <p:ph type="body" sz="quarter" idx="15"/>
          </p:nvPr>
        </p:nvSpPr>
        <p:spPr>
          <a:xfrm>
            <a:off x="6439694" y="3365656"/>
            <a:ext cx="4334933" cy="329492"/>
          </a:xfrm>
          <a:prstGeom prst="rect">
            <a:avLst/>
          </a:prstGeom>
        </p:spPr>
        <p:txBody>
          <a:bodyPr tIns="0" bIns="0">
            <a:noAutofit/>
          </a:bodyPr>
          <a:lstStyle>
            <a:lvl1pPr marL="0" indent="0">
              <a:buNone/>
              <a:defRPr sz="13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 name="Text Placeholder 29">
            <a:extLst>
              <a:ext uri="{FF2B5EF4-FFF2-40B4-BE49-F238E27FC236}">
                <a16:creationId xmlns:a16="http://schemas.microsoft.com/office/drawing/2014/main" id="{18A7B04E-116D-DBAF-BC85-B6067BAA9E82}"/>
              </a:ext>
            </a:extLst>
          </p:cNvPr>
          <p:cNvSpPr>
            <a:spLocks noGrp="1"/>
          </p:cNvSpPr>
          <p:nvPr>
            <p:ph type="body" sz="quarter" idx="17"/>
          </p:nvPr>
        </p:nvSpPr>
        <p:spPr>
          <a:xfrm>
            <a:off x="6439694" y="3756991"/>
            <a:ext cx="4334933" cy="2022734"/>
          </a:xfrm>
          <a:prstGeom prst="rect">
            <a:avLst/>
          </a:prstGeom>
        </p:spPr>
        <p:txBody>
          <a:bodyPr tIns="0" bIns="0">
            <a:noAutofit/>
          </a:bodyPr>
          <a:lstStyle>
            <a:lvl1pPr marL="0" indent="0">
              <a:buNone/>
              <a:defRPr sz="1100" b="0"/>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648082224"/>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lumns">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E0AB6E-822A-1FCD-AD8A-B820DEF65AA1}"/>
              </a:ext>
            </a:extLst>
          </p:cNvPr>
          <p:cNvSpPr>
            <a:spLocks noGrp="1"/>
          </p:cNvSpPr>
          <p:nvPr>
            <p:ph type="ftr" sz="quarter" idx="10"/>
          </p:nvPr>
        </p:nvSpPr>
        <p:spPr/>
        <p:txBody>
          <a:bodyPr/>
          <a:lstStyle/>
          <a:p>
            <a:r>
              <a:rPr lang="en-US" dirty="0"/>
              <a:t>Presentation title</a:t>
            </a:r>
            <a:endParaRPr lang="en-ID" dirty="0"/>
          </a:p>
        </p:txBody>
      </p:sp>
      <p:sp>
        <p:nvSpPr>
          <p:cNvPr id="4" name="Slide Number Placeholder 3">
            <a:extLst>
              <a:ext uri="{FF2B5EF4-FFF2-40B4-BE49-F238E27FC236}">
                <a16:creationId xmlns:a16="http://schemas.microsoft.com/office/drawing/2014/main" id="{6E7D916E-9E7D-F535-D2CB-56760629AE0B}"/>
              </a:ext>
            </a:extLst>
          </p:cNvPr>
          <p:cNvSpPr>
            <a:spLocks noGrp="1"/>
          </p:cNvSpPr>
          <p:nvPr>
            <p:ph type="sldNum" sz="quarter" idx="11"/>
          </p:nvPr>
        </p:nvSpPr>
        <p:spPr/>
        <p:txBody>
          <a:bodyPr/>
          <a:lstStyle/>
          <a:p>
            <a:fld id="{5E0C3BBE-9543-48E5-A6E1-C646F9A01966}" type="slidenum">
              <a:rPr lang="en-ID" smtClean="0"/>
              <a:pPr/>
              <a:t>‹#›</a:t>
            </a:fld>
            <a:endParaRPr lang="en-ID" dirty="0"/>
          </a:p>
        </p:txBody>
      </p:sp>
      <p:sp>
        <p:nvSpPr>
          <p:cNvPr id="2" name="Title 1">
            <a:extLst>
              <a:ext uri="{FF2B5EF4-FFF2-40B4-BE49-F238E27FC236}">
                <a16:creationId xmlns:a16="http://schemas.microsoft.com/office/drawing/2014/main" id="{5150A7F0-7F99-1360-70B4-D4A331CCCE0C}"/>
              </a:ext>
            </a:extLst>
          </p:cNvPr>
          <p:cNvSpPr>
            <a:spLocks noGrp="1"/>
          </p:cNvSpPr>
          <p:nvPr>
            <p:ph type="title"/>
          </p:nvPr>
        </p:nvSpPr>
        <p:spPr>
          <a:xfrm>
            <a:off x="548618" y="476251"/>
            <a:ext cx="5997573" cy="2084577"/>
          </a:xfrm>
        </p:spPr>
        <p:txBody>
          <a:bodyPr anchor="b">
            <a:noAutofit/>
          </a:bodyPr>
          <a:lstStyle>
            <a:lvl1pPr>
              <a:defRPr>
                <a:solidFill>
                  <a:schemeClr val="accent5">
                    <a:lumMod val="10000"/>
                  </a:schemeClr>
                </a:solidFill>
              </a:defRPr>
            </a:lvl1pPr>
          </a:lstStyle>
          <a:p>
            <a:r>
              <a:rPr lang="en-US" dirty="0"/>
              <a:t>Click to edit Master title style</a:t>
            </a:r>
            <a:endParaRPr lang="en-ID" dirty="0"/>
          </a:p>
        </p:txBody>
      </p:sp>
      <p:sp>
        <p:nvSpPr>
          <p:cNvPr id="16" name="Picture Placeholder 11">
            <a:extLst>
              <a:ext uri="{FF2B5EF4-FFF2-40B4-BE49-F238E27FC236}">
                <a16:creationId xmlns:a16="http://schemas.microsoft.com/office/drawing/2014/main" id="{35308A7C-49A7-E495-98ED-80210ECA6405}"/>
              </a:ext>
            </a:extLst>
          </p:cNvPr>
          <p:cNvSpPr>
            <a:spLocks noGrp="1"/>
          </p:cNvSpPr>
          <p:nvPr>
            <p:ph type="pic" sz="quarter" idx="19"/>
          </p:nvPr>
        </p:nvSpPr>
        <p:spPr>
          <a:xfrm>
            <a:off x="7035800" y="476251"/>
            <a:ext cx="3695699" cy="5901749"/>
          </a:xfrm>
          <a:prstGeom prst="rect">
            <a:avLst/>
          </a:prstGeom>
        </p:spPr>
        <p:txBody>
          <a:bodyPr anchor="ctr">
            <a:normAutofit/>
          </a:bodyPr>
          <a:lstStyle>
            <a:lvl1pPr marL="0" indent="0" algn="ctr">
              <a:buNone/>
              <a:defRPr sz="1333"/>
            </a:lvl1pPr>
          </a:lstStyle>
          <a:p>
            <a:endParaRPr lang="en-ID"/>
          </a:p>
        </p:txBody>
      </p:sp>
      <p:sp>
        <p:nvSpPr>
          <p:cNvPr id="17" name="Text Placeholder 29">
            <a:extLst>
              <a:ext uri="{FF2B5EF4-FFF2-40B4-BE49-F238E27FC236}">
                <a16:creationId xmlns:a16="http://schemas.microsoft.com/office/drawing/2014/main" id="{055849D2-06FF-927D-5748-2ACB6F5E07A3}"/>
              </a:ext>
            </a:extLst>
          </p:cNvPr>
          <p:cNvSpPr>
            <a:spLocks noGrp="1"/>
          </p:cNvSpPr>
          <p:nvPr>
            <p:ph type="body" sz="quarter" idx="20"/>
          </p:nvPr>
        </p:nvSpPr>
        <p:spPr>
          <a:xfrm>
            <a:off x="548618" y="3022924"/>
            <a:ext cx="2818852" cy="383955"/>
          </a:xfrm>
          <a:prstGeom prst="rect">
            <a:avLst/>
          </a:prstGeom>
          <a:noFill/>
          <a:ln w="28575">
            <a:noFill/>
          </a:ln>
        </p:spPr>
        <p:txBody>
          <a:bodyPr lIns="90000" tIns="0" rIns="90000" bIns="0">
            <a:noAutofit/>
          </a:bodyPr>
          <a:lstStyle>
            <a:lvl1pPr marL="0" indent="0">
              <a:buNone/>
              <a:defRPr sz="1300" b="1"/>
            </a:lvl1pPr>
            <a:lvl2pPr marL="457223" indent="0">
              <a:buNone/>
              <a:defRPr sz="733"/>
            </a:lvl2pPr>
            <a:lvl3pPr marL="914446" indent="0">
              <a:buNone/>
              <a:defRPr sz="700"/>
            </a:lvl3pPr>
            <a:lvl4pPr marL="1371669" indent="0">
              <a:buNone/>
              <a:defRPr sz="667"/>
            </a:lvl4pPr>
            <a:lvl5pPr marL="1828891" indent="0">
              <a:buNone/>
              <a:defRPr sz="667"/>
            </a:lvl5pPr>
          </a:lstStyle>
          <a:p>
            <a:pPr lvl="0"/>
            <a:endParaRPr lang="en-ID" dirty="0"/>
          </a:p>
        </p:txBody>
      </p:sp>
      <p:sp>
        <p:nvSpPr>
          <p:cNvPr id="19" name="Rectangle 18">
            <a:extLst>
              <a:ext uri="{FF2B5EF4-FFF2-40B4-BE49-F238E27FC236}">
                <a16:creationId xmlns:a16="http://schemas.microsoft.com/office/drawing/2014/main" id="{412B386F-2BB5-5A23-1C2E-2E9A1CAF3B31}"/>
              </a:ext>
            </a:extLst>
          </p:cNvPr>
          <p:cNvSpPr/>
          <p:nvPr userDrawn="1"/>
        </p:nvSpPr>
        <p:spPr>
          <a:xfrm>
            <a:off x="7041292" y="6381750"/>
            <a:ext cx="3695699" cy="476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0" name="Rectangle 19">
            <a:extLst>
              <a:ext uri="{FF2B5EF4-FFF2-40B4-BE49-F238E27FC236}">
                <a16:creationId xmlns:a16="http://schemas.microsoft.com/office/drawing/2014/main" id="{87D1A6FE-0D92-6279-45D7-3F25B5FD249A}"/>
              </a:ext>
            </a:extLst>
          </p:cNvPr>
          <p:cNvSpPr/>
          <p:nvPr userDrawn="1"/>
        </p:nvSpPr>
        <p:spPr>
          <a:xfrm>
            <a:off x="7041292" y="3750"/>
            <a:ext cx="3695699" cy="476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7" name="Text Placeholder 29">
            <a:extLst>
              <a:ext uri="{FF2B5EF4-FFF2-40B4-BE49-F238E27FC236}">
                <a16:creationId xmlns:a16="http://schemas.microsoft.com/office/drawing/2014/main" id="{8F2247D9-3978-61DA-2912-6A228203ED8A}"/>
              </a:ext>
            </a:extLst>
          </p:cNvPr>
          <p:cNvSpPr>
            <a:spLocks noGrp="1"/>
          </p:cNvSpPr>
          <p:nvPr>
            <p:ph type="body" sz="quarter" idx="23"/>
          </p:nvPr>
        </p:nvSpPr>
        <p:spPr>
          <a:xfrm>
            <a:off x="548618" y="3483149"/>
            <a:ext cx="2818851" cy="2048330"/>
          </a:xfrm>
          <a:prstGeom prst="rect">
            <a:avLst/>
          </a:prstGeom>
          <a:noFill/>
          <a:ln w="28575">
            <a:noFill/>
          </a:ln>
        </p:spPr>
        <p:txBody>
          <a:bodyPr lIns="90000" tIns="0" rIns="90000" bIns="0">
            <a:noAutofit/>
          </a:bodyPr>
          <a:lstStyle>
            <a:lvl1pPr marL="0" indent="0">
              <a:buNone/>
              <a:defRPr sz="1100" b="0"/>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66B18C5A-2C25-D7F8-262A-D37EE426D376}"/>
              </a:ext>
            </a:extLst>
          </p:cNvPr>
          <p:cNvSpPr>
            <a:spLocks noGrp="1"/>
          </p:cNvSpPr>
          <p:nvPr>
            <p:ph type="body" sz="quarter" idx="27"/>
          </p:nvPr>
        </p:nvSpPr>
        <p:spPr>
          <a:xfrm>
            <a:off x="3727339" y="3022924"/>
            <a:ext cx="2818852" cy="383955"/>
          </a:xfrm>
          <a:prstGeom prst="rect">
            <a:avLst/>
          </a:prstGeom>
          <a:noFill/>
          <a:ln w="28575">
            <a:noFill/>
          </a:ln>
        </p:spPr>
        <p:txBody>
          <a:bodyPr lIns="90000" tIns="0" rIns="90000" bIns="0">
            <a:noAutofit/>
          </a:bodyPr>
          <a:lstStyle>
            <a:lvl1pPr marL="0" indent="0">
              <a:buNone/>
              <a:defRPr sz="1300" b="1"/>
            </a:lvl1pPr>
            <a:lvl2pPr marL="457223" indent="0">
              <a:buNone/>
              <a:defRPr sz="733"/>
            </a:lvl2pPr>
            <a:lvl3pPr marL="914446" indent="0">
              <a:buNone/>
              <a:defRPr sz="700"/>
            </a:lvl3pPr>
            <a:lvl4pPr marL="1371669" indent="0">
              <a:buNone/>
              <a:defRPr sz="667"/>
            </a:lvl4pPr>
            <a:lvl5pPr marL="1828891" indent="0">
              <a:buNone/>
              <a:defRPr sz="667"/>
            </a:lvl5pPr>
          </a:lstStyle>
          <a:p>
            <a:pPr lvl="0"/>
            <a:endParaRPr lang="en-ID" dirty="0"/>
          </a:p>
        </p:txBody>
      </p:sp>
      <p:sp>
        <p:nvSpPr>
          <p:cNvPr id="8" name="Text Placeholder 29">
            <a:extLst>
              <a:ext uri="{FF2B5EF4-FFF2-40B4-BE49-F238E27FC236}">
                <a16:creationId xmlns:a16="http://schemas.microsoft.com/office/drawing/2014/main" id="{D4193A0C-AC5E-F56A-2F22-8C86BE1B4FE3}"/>
              </a:ext>
            </a:extLst>
          </p:cNvPr>
          <p:cNvSpPr>
            <a:spLocks noGrp="1"/>
          </p:cNvSpPr>
          <p:nvPr>
            <p:ph type="body" sz="quarter" idx="28"/>
          </p:nvPr>
        </p:nvSpPr>
        <p:spPr>
          <a:xfrm>
            <a:off x="3727339" y="3483149"/>
            <a:ext cx="2818851" cy="2048330"/>
          </a:xfrm>
          <a:prstGeom prst="rect">
            <a:avLst/>
          </a:prstGeom>
          <a:noFill/>
          <a:ln w="28575">
            <a:noFill/>
          </a:ln>
        </p:spPr>
        <p:txBody>
          <a:bodyPr lIns="90000" tIns="0" rIns="90000" bIns="0">
            <a:noAutofit/>
          </a:bodyPr>
          <a:lstStyle>
            <a:lvl1pPr marL="0" indent="0">
              <a:buNone/>
              <a:defRPr sz="1100" b="0"/>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963006510"/>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lumn(4)">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E0AB6E-822A-1FCD-AD8A-B820DEF65AA1}"/>
              </a:ext>
            </a:extLst>
          </p:cNvPr>
          <p:cNvSpPr>
            <a:spLocks noGrp="1"/>
          </p:cNvSpPr>
          <p:nvPr>
            <p:ph type="ftr" sz="quarter" idx="10"/>
          </p:nvPr>
        </p:nvSpPr>
        <p:spPr/>
        <p:txBody>
          <a:bodyPr/>
          <a:lstStyle>
            <a:lvl1pPr>
              <a:defRPr>
                <a:solidFill>
                  <a:schemeClr val="accent1"/>
                </a:solidFill>
              </a:defRPr>
            </a:lvl1pPr>
          </a:lstStyle>
          <a:p>
            <a:r>
              <a:rPr lang="en-US" dirty="0"/>
              <a:t>Presentation title</a:t>
            </a:r>
            <a:endParaRPr lang="en-ID" dirty="0"/>
          </a:p>
        </p:txBody>
      </p:sp>
      <p:sp>
        <p:nvSpPr>
          <p:cNvPr id="4" name="Slide Number Placeholder 3">
            <a:extLst>
              <a:ext uri="{FF2B5EF4-FFF2-40B4-BE49-F238E27FC236}">
                <a16:creationId xmlns:a16="http://schemas.microsoft.com/office/drawing/2014/main" id="{6E7D916E-9E7D-F535-D2CB-56760629AE0B}"/>
              </a:ext>
            </a:extLst>
          </p:cNvPr>
          <p:cNvSpPr>
            <a:spLocks noGrp="1"/>
          </p:cNvSpPr>
          <p:nvPr>
            <p:ph type="sldNum" sz="quarter" idx="11"/>
          </p:nvPr>
        </p:nvSpPr>
        <p:spPr/>
        <p:txBody>
          <a:bodyPr/>
          <a:lstStyle>
            <a:lvl1pPr>
              <a:defRPr>
                <a:solidFill>
                  <a:schemeClr val="accent1"/>
                </a:solidFill>
              </a:defRPr>
            </a:lvl1pPr>
          </a:lstStyle>
          <a:p>
            <a:fld id="{5E0C3BBE-9543-48E5-A6E1-C646F9A01966}" type="slidenum">
              <a:rPr lang="en-ID" smtClean="0"/>
              <a:pPr/>
              <a:t>‹#›</a:t>
            </a:fld>
            <a:endParaRPr lang="en-ID" dirty="0"/>
          </a:p>
        </p:txBody>
      </p:sp>
      <p:cxnSp>
        <p:nvCxnSpPr>
          <p:cNvPr id="14" name="Straight Connector 13">
            <a:extLst>
              <a:ext uri="{FF2B5EF4-FFF2-40B4-BE49-F238E27FC236}">
                <a16:creationId xmlns:a16="http://schemas.microsoft.com/office/drawing/2014/main" id="{58598C15-C707-2D57-1B26-93824C01FFED}"/>
              </a:ext>
            </a:extLst>
          </p:cNvPr>
          <p:cNvCxnSpPr/>
          <p:nvPr userDrawn="1"/>
        </p:nvCxnSpPr>
        <p:spPr>
          <a:xfrm>
            <a:off x="11232092" y="480000"/>
            <a:ext cx="0" cy="59017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6CA9C726-8640-E9F4-BB57-FA6C9524F167}"/>
              </a:ext>
            </a:extLst>
          </p:cNvPr>
          <p:cNvSpPr>
            <a:spLocks noGrp="1"/>
          </p:cNvSpPr>
          <p:nvPr>
            <p:ph type="title"/>
          </p:nvPr>
        </p:nvSpPr>
        <p:spPr>
          <a:xfrm>
            <a:off x="3578087" y="473553"/>
            <a:ext cx="3732178" cy="2742308"/>
          </a:xfrm>
        </p:spPr>
        <p:txBody>
          <a:bodyPr anchor="b">
            <a:noAutofit/>
          </a:bodyPr>
          <a:lstStyle>
            <a:lvl1pPr algn="l">
              <a:defRPr>
                <a:solidFill>
                  <a:schemeClr val="accent5">
                    <a:lumMod val="10000"/>
                  </a:schemeClr>
                </a:solidFill>
              </a:defRPr>
            </a:lvl1pPr>
          </a:lstStyle>
          <a:p>
            <a:r>
              <a:rPr lang="en-US" dirty="0"/>
              <a:t>Click to edit Master title style</a:t>
            </a:r>
            <a:endParaRPr lang="en-ID" dirty="0"/>
          </a:p>
        </p:txBody>
      </p:sp>
      <p:sp>
        <p:nvSpPr>
          <p:cNvPr id="12" name="Text Placeholder 4">
            <a:extLst>
              <a:ext uri="{FF2B5EF4-FFF2-40B4-BE49-F238E27FC236}">
                <a16:creationId xmlns:a16="http://schemas.microsoft.com/office/drawing/2014/main" id="{053CC041-06B4-851D-DE62-C45E5A0F5BB9}"/>
              </a:ext>
            </a:extLst>
          </p:cNvPr>
          <p:cNvSpPr>
            <a:spLocks noGrp="1"/>
          </p:cNvSpPr>
          <p:nvPr>
            <p:ph type="body" sz="quarter" idx="27"/>
          </p:nvPr>
        </p:nvSpPr>
        <p:spPr>
          <a:xfrm>
            <a:off x="7636328" y="975133"/>
            <a:ext cx="3186271" cy="360000"/>
          </a:xfrm>
          <a:prstGeom prst="rect">
            <a:avLst/>
          </a:prstGeom>
        </p:spPr>
        <p:txBody>
          <a:bodyPr tIns="0" bIns="0" anchor="t">
            <a:noAutofit/>
          </a:bodyPr>
          <a:lstStyle>
            <a:lvl1pPr marL="0" indent="0" algn="l">
              <a:buNone/>
              <a:defRPr sz="130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6" name="Text Placeholder 4">
            <a:extLst>
              <a:ext uri="{FF2B5EF4-FFF2-40B4-BE49-F238E27FC236}">
                <a16:creationId xmlns:a16="http://schemas.microsoft.com/office/drawing/2014/main" id="{4B239D95-9BB7-DAFB-4EA1-2B5250F8C156}"/>
              </a:ext>
            </a:extLst>
          </p:cNvPr>
          <p:cNvSpPr>
            <a:spLocks noGrp="1"/>
          </p:cNvSpPr>
          <p:nvPr>
            <p:ph type="body" sz="quarter" idx="28"/>
          </p:nvPr>
        </p:nvSpPr>
        <p:spPr>
          <a:xfrm>
            <a:off x="3578088" y="3856382"/>
            <a:ext cx="3732178" cy="2450075"/>
          </a:xfrm>
          <a:prstGeom prst="rect">
            <a:avLst/>
          </a:prstGeom>
        </p:spPr>
        <p:txBody>
          <a:bodyPr tIns="0" bIns="0"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7" name="Picture Placeholder 3">
            <a:extLst>
              <a:ext uri="{FF2B5EF4-FFF2-40B4-BE49-F238E27FC236}">
                <a16:creationId xmlns:a16="http://schemas.microsoft.com/office/drawing/2014/main" id="{F9525524-1BB1-D614-0C05-6A326700FAC2}"/>
              </a:ext>
            </a:extLst>
          </p:cNvPr>
          <p:cNvSpPr>
            <a:spLocks noGrp="1"/>
          </p:cNvSpPr>
          <p:nvPr>
            <p:ph type="pic" sz="quarter" idx="32"/>
          </p:nvPr>
        </p:nvSpPr>
        <p:spPr>
          <a:xfrm>
            <a:off x="0" y="0"/>
            <a:ext cx="3253409" cy="6858000"/>
          </a:xfrm>
          <a:prstGeom prst="rect">
            <a:avLst/>
          </a:prstGeom>
        </p:spPr>
        <p:txBody>
          <a:bodyPr anchor="ctr">
            <a:normAutofit/>
          </a:bodyPr>
          <a:lstStyle>
            <a:lvl1pPr marL="0" indent="0" algn="ctr">
              <a:buNone/>
              <a:defRPr sz="800"/>
            </a:lvl1pPr>
          </a:lstStyle>
          <a:p>
            <a:endParaRPr lang="en-ID"/>
          </a:p>
        </p:txBody>
      </p:sp>
      <p:sp>
        <p:nvSpPr>
          <p:cNvPr id="20" name="Text Placeholder 4">
            <a:extLst>
              <a:ext uri="{FF2B5EF4-FFF2-40B4-BE49-F238E27FC236}">
                <a16:creationId xmlns:a16="http://schemas.microsoft.com/office/drawing/2014/main" id="{7F2F02D2-337D-1F08-4663-89D2054B64B2}"/>
              </a:ext>
            </a:extLst>
          </p:cNvPr>
          <p:cNvSpPr>
            <a:spLocks noGrp="1"/>
          </p:cNvSpPr>
          <p:nvPr>
            <p:ph type="body" sz="quarter" idx="33"/>
          </p:nvPr>
        </p:nvSpPr>
        <p:spPr>
          <a:xfrm>
            <a:off x="7634942" y="1390162"/>
            <a:ext cx="3186271" cy="1835426"/>
          </a:xfrm>
          <a:prstGeom prst="rect">
            <a:avLst/>
          </a:prstGeom>
        </p:spPr>
        <p:txBody>
          <a:bodyPr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3" name="Picture Placeholder 3">
            <a:extLst>
              <a:ext uri="{FF2B5EF4-FFF2-40B4-BE49-F238E27FC236}">
                <a16:creationId xmlns:a16="http://schemas.microsoft.com/office/drawing/2014/main" id="{4B89CDC8-3468-9B5A-5266-B8D3BA8A46EA}"/>
              </a:ext>
            </a:extLst>
          </p:cNvPr>
          <p:cNvSpPr>
            <a:spLocks noGrp="1"/>
          </p:cNvSpPr>
          <p:nvPr>
            <p:ph type="pic" sz="quarter" idx="34"/>
          </p:nvPr>
        </p:nvSpPr>
        <p:spPr>
          <a:xfrm>
            <a:off x="7636329" y="3425673"/>
            <a:ext cx="3186271" cy="3432327"/>
          </a:xfrm>
          <a:prstGeom prst="rect">
            <a:avLst/>
          </a:prstGeom>
        </p:spPr>
        <p:txBody>
          <a:bodyPr anchor="ctr">
            <a:normAutofit/>
          </a:bodyPr>
          <a:lstStyle>
            <a:lvl1pPr marL="0" indent="0" algn="ctr">
              <a:buNone/>
              <a:defRPr sz="800"/>
            </a:lvl1pPr>
          </a:lstStyle>
          <a:p>
            <a:endParaRPr lang="en-ID" dirty="0"/>
          </a:p>
        </p:txBody>
      </p:sp>
      <p:sp>
        <p:nvSpPr>
          <p:cNvPr id="2" name="Text Placeholder 4">
            <a:extLst>
              <a:ext uri="{FF2B5EF4-FFF2-40B4-BE49-F238E27FC236}">
                <a16:creationId xmlns:a16="http://schemas.microsoft.com/office/drawing/2014/main" id="{693652F2-DBC7-F074-A0A7-65CF2EAD5AAF}"/>
              </a:ext>
            </a:extLst>
          </p:cNvPr>
          <p:cNvSpPr>
            <a:spLocks noGrp="1"/>
          </p:cNvSpPr>
          <p:nvPr>
            <p:ph type="body" sz="quarter" idx="35"/>
          </p:nvPr>
        </p:nvSpPr>
        <p:spPr>
          <a:xfrm>
            <a:off x="3578087" y="3425674"/>
            <a:ext cx="3732178" cy="360000"/>
          </a:xfrm>
          <a:prstGeom prst="rect">
            <a:avLst/>
          </a:prstGeom>
        </p:spPr>
        <p:txBody>
          <a:bodyPr tIns="0" bIns="0" anchor="t">
            <a:noAutofit/>
          </a:bodyPr>
          <a:lstStyle>
            <a:lvl1pPr marL="0" indent="0" algn="l">
              <a:buNone/>
              <a:defRPr sz="130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Tree>
    <p:extLst>
      <p:ext uri="{BB962C8B-B14F-4D97-AF65-F5344CB8AC3E}">
        <p14:creationId xmlns:p14="http://schemas.microsoft.com/office/powerpoint/2010/main" val="462462972"/>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lumns">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E0AB6E-822A-1FCD-AD8A-B820DEF65AA1}"/>
              </a:ext>
            </a:extLst>
          </p:cNvPr>
          <p:cNvSpPr>
            <a:spLocks noGrp="1"/>
          </p:cNvSpPr>
          <p:nvPr>
            <p:ph type="ftr" sz="quarter" idx="10"/>
          </p:nvPr>
        </p:nvSpPr>
        <p:spPr/>
        <p:txBody>
          <a:bodyPr/>
          <a:lstStyle>
            <a:lvl1pPr>
              <a:defRPr>
                <a:solidFill>
                  <a:schemeClr val="accent1"/>
                </a:solidFill>
              </a:defRPr>
            </a:lvl1pPr>
          </a:lstStyle>
          <a:p>
            <a:r>
              <a:rPr lang="en-US" dirty="0"/>
              <a:t>Presentation title</a:t>
            </a:r>
            <a:endParaRPr lang="en-ID" dirty="0"/>
          </a:p>
        </p:txBody>
      </p:sp>
      <p:sp>
        <p:nvSpPr>
          <p:cNvPr id="4" name="Slide Number Placeholder 3">
            <a:extLst>
              <a:ext uri="{FF2B5EF4-FFF2-40B4-BE49-F238E27FC236}">
                <a16:creationId xmlns:a16="http://schemas.microsoft.com/office/drawing/2014/main" id="{6E7D916E-9E7D-F535-D2CB-56760629AE0B}"/>
              </a:ext>
            </a:extLst>
          </p:cNvPr>
          <p:cNvSpPr>
            <a:spLocks noGrp="1"/>
          </p:cNvSpPr>
          <p:nvPr>
            <p:ph type="sldNum" sz="quarter" idx="11"/>
          </p:nvPr>
        </p:nvSpPr>
        <p:spPr/>
        <p:txBody>
          <a:bodyPr/>
          <a:lstStyle>
            <a:lvl1pPr>
              <a:defRPr>
                <a:solidFill>
                  <a:schemeClr val="accent1"/>
                </a:solidFill>
              </a:defRPr>
            </a:lvl1pPr>
          </a:lstStyle>
          <a:p>
            <a:fld id="{5E0C3BBE-9543-48E5-A6E1-C646F9A01966}" type="slidenum">
              <a:rPr lang="en-ID" smtClean="0"/>
              <a:pPr/>
              <a:t>‹#›</a:t>
            </a:fld>
            <a:endParaRPr lang="en-ID" dirty="0"/>
          </a:p>
        </p:txBody>
      </p:sp>
      <p:cxnSp>
        <p:nvCxnSpPr>
          <p:cNvPr id="14" name="Straight Connector 13">
            <a:extLst>
              <a:ext uri="{FF2B5EF4-FFF2-40B4-BE49-F238E27FC236}">
                <a16:creationId xmlns:a16="http://schemas.microsoft.com/office/drawing/2014/main" id="{58598C15-C707-2D57-1B26-93824C01FFED}"/>
              </a:ext>
            </a:extLst>
          </p:cNvPr>
          <p:cNvCxnSpPr>
            <a:cxnSpLocks/>
          </p:cNvCxnSpPr>
          <p:nvPr userDrawn="1"/>
        </p:nvCxnSpPr>
        <p:spPr>
          <a:xfrm>
            <a:off x="11232092" y="480000"/>
            <a:ext cx="0" cy="59017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03F2953A-B883-0D85-E0EA-820AE235FE56}"/>
              </a:ext>
            </a:extLst>
          </p:cNvPr>
          <p:cNvSpPr>
            <a:spLocks noGrp="1"/>
          </p:cNvSpPr>
          <p:nvPr>
            <p:ph type="pic" sz="quarter" idx="35"/>
          </p:nvPr>
        </p:nvSpPr>
        <p:spPr>
          <a:xfrm>
            <a:off x="4881736" y="2235199"/>
            <a:ext cx="2428526" cy="4074584"/>
          </a:xfrm>
          <a:prstGeom prst="rect">
            <a:avLst/>
          </a:prstGeom>
        </p:spPr>
        <p:txBody>
          <a:bodyPr anchor="ctr">
            <a:normAutofit/>
          </a:bodyPr>
          <a:lstStyle>
            <a:lvl1pPr marL="0" indent="0" algn="ctr">
              <a:buNone/>
              <a:defRPr sz="800"/>
            </a:lvl1pPr>
          </a:lstStyle>
          <a:p>
            <a:endParaRPr lang="en-ID" dirty="0"/>
          </a:p>
        </p:txBody>
      </p:sp>
      <p:sp>
        <p:nvSpPr>
          <p:cNvPr id="11" name="Picture Placeholder 3">
            <a:extLst>
              <a:ext uri="{FF2B5EF4-FFF2-40B4-BE49-F238E27FC236}">
                <a16:creationId xmlns:a16="http://schemas.microsoft.com/office/drawing/2014/main" id="{A29A72C3-D9AE-0B15-1868-B24600247788}"/>
              </a:ext>
            </a:extLst>
          </p:cNvPr>
          <p:cNvSpPr>
            <a:spLocks noGrp="1"/>
          </p:cNvSpPr>
          <p:nvPr>
            <p:ph type="pic" sz="quarter" idx="34"/>
          </p:nvPr>
        </p:nvSpPr>
        <p:spPr>
          <a:xfrm>
            <a:off x="7636329" y="3604591"/>
            <a:ext cx="3186271" cy="3253409"/>
          </a:xfrm>
          <a:prstGeom prst="rect">
            <a:avLst/>
          </a:prstGeom>
        </p:spPr>
        <p:txBody>
          <a:bodyPr anchor="ctr">
            <a:normAutofit/>
          </a:bodyPr>
          <a:lstStyle>
            <a:lvl1pPr marL="0" indent="0" algn="ctr">
              <a:buNone/>
              <a:defRPr sz="800"/>
            </a:lvl1pPr>
          </a:lstStyle>
          <a:p>
            <a:endParaRPr lang="en-ID"/>
          </a:p>
        </p:txBody>
      </p:sp>
      <p:sp>
        <p:nvSpPr>
          <p:cNvPr id="13" name="Text Placeholder 5">
            <a:extLst>
              <a:ext uri="{FF2B5EF4-FFF2-40B4-BE49-F238E27FC236}">
                <a16:creationId xmlns:a16="http://schemas.microsoft.com/office/drawing/2014/main" id="{F99686E7-5A12-0560-62E6-8D340EF44CAE}"/>
              </a:ext>
            </a:extLst>
          </p:cNvPr>
          <p:cNvSpPr>
            <a:spLocks noGrp="1"/>
          </p:cNvSpPr>
          <p:nvPr>
            <p:ph type="body" sz="quarter" idx="36"/>
          </p:nvPr>
        </p:nvSpPr>
        <p:spPr>
          <a:xfrm>
            <a:off x="479425" y="2651554"/>
            <a:ext cx="4076245" cy="1405822"/>
          </a:xfrm>
          <a:prstGeom prst="rect">
            <a:avLst/>
          </a:prstGeom>
        </p:spPr>
        <p:txBody>
          <a:bodyPr tIns="0" bIns="0">
            <a:noAutofit/>
          </a:bodyPr>
          <a:lstStyle>
            <a:lvl1pPr marL="0" indent="0">
              <a:buNone/>
              <a:defRPr sz="1100" b="0"/>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p>
        </p:txBody>
      </p:sp>
      <p:sp>
        <p:nvSpPr>
          <p:cNvPr id="6" name="Text Placeholder 5">
            <a:extLst>
              <a:ext uri="{FF2B5EF4-FFF2-40B4-BE49-F238E27FC236}">
                <a16:creationId xmlns:a16="http://schemas.microsoft.com/office/drawing/2014/main" id="{8E85CD5C-7873-D068-D542-8BBEA3F22266}"/>
              </a:ext>
            </a:extLst>
          </p:cNvPr>
          <p:cNvSpPr>
            <a:spLocks noGrp="1"/>
          </p:cNvSpPr>
          <p:nvPr>
            <p:ph type="body" sz="quarter" idx="39"/>
          </p:nvPr>
        </p:nvSpPr>
        <p:spPr>
          <a:xfrm>
            <a:off x="479424" y="2235198"/>
            <a:ext cx="4076245" cy="360000"/>
          </a:xfrm>
          <a:prstGeom prst="rect">
            <a:avLst/>
          </a:prstGeom>
        </p:spPr>
        <p:txBody>
          <a:bodyPr tIns="0" bIns="0">
            <a:noAutofit/>
          </a:bodyPr>
          <a:lstStyle>
            <a:lvl1pPr marL="0" indent="0">
              <a:buNone/>
              <a:defRPr sz="13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p>
        </p:txBody>
      </p:sp>
      <p:sp>
        <p:nvSpPr>
          <p:cNvPr id="7" name="Text Placeholder 5">
            <a:extLst>
              <a:ext uri="{FF2B5EF4-FFF2-40B4-BE49-F238E27FC236}">
                <a16:creationId xmlns:a16="http://schemas.microsoft.com/office/drawing/2014/main" id="{CCC35CC6-4169-ED25-3A7E-08EB0A494928}"/>
              </a:ext>
            </a:extLst>
          </p:cNvPr>
          <p:cNvSpPr>
            <a:spLocks noGrp="1"/>
          </p:cNvSpPr>
          <p:nvPr>
            <p:ph type="body" sz="quarter" idx="40"/>
          </p:nvPr>
        </p:nvSpPr>
        <p:spPr>
          <a:xfrm>
            <a:off x="479425" y="4827750"/>
            <a:ext cx="4076245" cy="1409148"/>
          </a:xfrm>
          <a:prstGeom prst="rect">
            <a:avLst/>
          </a:prstGeom>
        </p:spPr>
        <p:txBody>
          <a:bodyPr tIns="0" bIns="0">
            <a:noAutofit/>
          </a:bodyPr>
          <a:lstStyle>
            <a:lvl1pPr marL="0" indent="0">
              <a:buNone/>
              <a:defRPr sz="1100" b="0"/>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p>
        </p:txBody>
      </p:sp>
      <p:sp>
        <p:nvSpPr>
          <p:cNvPr id="8" name="Text Placeholder 5">
            <a:extLst>
              <a:ext uri="{FF2B5EF4-FFF2-40B4-BE49-F238E27FC236}">
                <a16:creationId xmlns:a16="http://schemas.microsoft.com/office/drawing/2014/main" id="{A13BE7A6-C9B2-EACB-896E-7CFDF019F2A3}"/>
              </a:ext>
            </a:extLst>
          </p:cNvPr>
          <p:cNvSpPr>
            <a:spLocks noGrp="1"/>
          </p:cNvSpPr>
          <p:nvPr>
            <p:ph type="body" sz="quarter" idx="41"/>
          </p:nvPr>
        </p:nvSpPr>
        <p:spPr>
          <a:xfrm>
            <a:off x="479424" y="4401468"/>
            <a:ext cx="4076245" cy="360000"/>
          </a:xfrm>
          <a:prstGeom prst="rect">
            <a:avLst/>
          </a:prstGeom>
        </p:spPr>
        <p:txBody>
          <a:bodyPr tIns="0" bIns="0">
            <a:noAutofit/>
          </a:bodyPr>
          <a:lstStyle>
            <a:lvl1pPr marL="0" indent="0">
              <a:buNone/>
              <a:defRPr sz="13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p>
        </p:txBody>
      </p:sp>
      <p:sp>
        <p:nvSpPr>
          <p:cNvPr id="17" name="Text Placeholder 5">
            <a:extLst>
              <a:ext uri="{FF2B5EF4-FFF2-40B4-BE49-F238E27FC236}">
                <a16:creationId xmlns:a16="http://schemas.microsoft.com/office/drawing/2014/main" id="{14E08420-6BA4-1ED0-451B-FB6FBB0BEF21}"/>
              </a:ext>
            </a:extLst>
          </p:cNvPr>
          <p:cNvSpPr>
            <a:spLocks noGrp="1"/>
          </p:cNvSpPr>
          <p:nvPr>
            <p:ph type="body" sz="quarter" idx="42"/>
          </p:nvPr>
        </p:nvSpPr>
        <p:spPr>
          <a:xfrm>
            <a:off x="7636326" y="907775"/>
            <a:ext cx="3186273" cy="2290418"/>
          </a:xfrm>
          <a:prstGeom prst="rect">
            <a:avLst/>
          </a:prstGeom>
        </p:spPr>
        <p:txBody>
          <a:bodyPr tIns="0" bIns="0">
            <a:noAutofit/>
          </a:bodyPr>
          <a:lstStyle>
            <a:lvl1pPr marL="0" indent="0">
              <a:buNone/>
              <a:defRPr sz="1100" b="0"/>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p>
        </p:txBody>
      </p:sp>
      <p:sp>
        <p:nvSpPr>
          <p:cNvPr id="18" name="Text Placeholder 5">
            <a:extLst>
              <a:ext uri="{FF2B5EF4-FFF2-40B4-BE49-F238E27FC236}">
                <a16:creationId xmlns:a16="http://schemas.microsoft.com/office/drawing/2014/main" id="{276AECCC-BEAC-CF8E-EB8C-50B4678568B7}"/>
              </a:ext>
            </a:extLst>
          </p:cNvPr>
          <p:cNvSpPr>
            <a:spLocks noGrp="1"/>
          </p:cNvSpPr>
          <p:nvPr>
            <p:ph type="body" sz="quarter" idx="43"/>
          </p:nvPr>
        </p:nvSpPr>
        <p:spPr>
          <a:xfrm>
            <a:off x="7636326" y="365133"/>
            <a:ext cx="3186271" cy="358971"/>
          </a:xfrm>
          <a:prstGeom prst="rect">
            <a:avLst/>
          </a:prstGeom>
        </p:spPr>
        <p:txBody>
          <a:bodyPr tIns="0" bIns="0">
            <a:noAutofit/>
          </a:bodyPr>
          <a:lstStyle>
            <a:lvl1pPr marL="0" indent="0">
              <a:buNone/>
              <a:defRPr sz="13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p>
        </p:txBody>
      </p:sp>
      <p:sp>
        <p:nvSpPr>
          <p:cNvPr id="9" name="Title 1">
            <a:extLst>
              <a:ext uri="{FF2B5EF4-FFF2-40B4-BE49-F238E27FC236}">
                <a16:creationId xmlns:a16="http://schemas.microsoft.com/office/drawing/2014/main" id="{BF5B9405-D76F-ED66-13A6-AE53F5569087}"/>
              </a:ext>
            </a:extLst>
          </p:cNvPr>
          <p:cNvSpPr>
            <a:spLocks noGrp="1"/>
          </p:cNvSpPr>
          <p:nvPr>
            <p:ph type="title"/>
          </p:nvPr>
        </p:nvSpPr>
        <p:spPr>
          <a:xfrm>
            <a:off x="479425" y="365133"/>
            <a:ext cx="6830838" cy="1622700"/>
          </a:xfrm>
        </p:spPr>
        <p:txBody>
          <a:bodyPr anchor="b">
            <a:noAutofit/>
          </a:bodyPr>
          <a:lstStyle/>
          <a:p>
            <a:r>
              <a:rPr lang="en-US" dirty="0"/>
              <a:t>Click to edit Master title style</a:t>
            </a:r>
            <a:endParaRPr lang="en-ID" dirty="0"/>
          </a:p>
        </p:txBody>
      </p:sp>
    </p:spTree>
    <p:extLst>
      <p:ext uri="{BB962C8B-B14F-4D97-AF65-F5344CB8AC3E}">
        <p14:creationId xmlns:p14="http://schemas.microsoft.com/office/powerpoint/2010/main" val="3493927305"/>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lumns(2)">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B1BE-3A9D-7CBF-E94D-658AA964278F}"/>
              </a:ext>
            </a:extLst>
          </p:cNvPr>
          <p:cNvSpPr>
            <a:spLocks noGrp="1"/>
          </p:cNvSpPr>
          <p:nvPr>
            <p:ph type="title"/>
          </p:nvPr>
        </p:nvSpPr>
        <p:spPr>
          <a:xfrm>
            <a:off x="479426" y="365125"/>
            <a:ext cx="6747417" cy="1622700"/>
          </a:xfrm>
        </p:spPr>
        <p:txBody>
          <a:bodyPr anchor="b">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4092506F-2392-3DB3-2692-B1621653B6B6}"/>
              </a:ext>
            </a:extLst>
          </p:cNvPr>
          <p:cNvSpPr>
            <a:spLocks noGrp="1"/>
          </p:cNvSpPr>
          <p:nvPr>
            <p:ph type="ftr" sz="quarter" idx="10"/>
          </p:nvPr>
        </p:nvSpPr>
        <p:spPr/>
        <p:txBody>
          <a:bodyPr/>
          <a:lstStyle/>
          <a:p>
            <a:r>
              <a:rPr lang="en-US" dirty="0"/>
              <a:t>Presentation title</a:t>
            </a:r>
            <a:endParaRPr lang="en-ID" dirty="0"/>
          </a:p>
        </p:txBody>
      </p:sp>
      <p:sp>
        <p:nvSpPr>
          <p:cNvPr id="4" name="Slide Number Placeholder 3">
            <a:extLst>
              <a:ext uri="{FF2B5EF4-FFF2-40B4-BE49-F238E27FC236}">
                <a16:creationId xmlns:a16="http://schemas.microsoft.com/office/drawing/2014/main" id="{ED2BB592-4352-71AD-8AF9-A717FA1035A1}"/>
              </a:ext>
            </a:extLst>
          </p:cNvPr>
          <p:cNvSpPr>
            <a:spLocks noGrp="1"/>
          </p:cNvSpPr>
          <p:nvPr>
            <p:ph type="sldNum" sz="quarter" idx="11"/>
          </p:nvPr>
        </p:nvSpPr>
        <p:spPr/>
        <p:txBody>
          <a:bodyPr/>
          <a:lstStyle/>
          <a:p>
            <a:fld id="{5E0C3BBE-9543-48E5-A6E1-C646F9A01966}" type="slidenum">
              <a:rPr lang="en-ID" smtClean="0"/>
              <a:pPr/>
              <a:t>‹#›</a:t>
            </a:fld>
            <a:endParaRPr lang="en-ID" dirty="0"/>
          </a:p>
        </p:txBody>
      </p:sp>
      <p:sp>
        <p:nvSpPr>
          <p:cNvPr id="5" name="Text Placeholder 4">
            <a:extLst>
              <a:ext uri="{FF2B5EF4-FFF2-40B4-BE49-F238E27FC236}">
                <a16:creationId xmlns:a16="http://schemas.microsoft.com/office/drawing/2014/main" id="{2FEA79BB-C888-01D5-23B7-4B9BF835D1AB}"/>
              </a:ext>
            </a:extLst>
          </p:cNvPr>
          <p:cNvSpPr>
            <a:spLocks noGrp="1"/>
          </p:cNvSpPr>
          <p:nvPr>
            <p:ph type="body" sz="quarter" idx="27"/>
          </p:nvPr>
        </p:nvSpPr>
        <p:spPr>
          <a:xfrm>
            <a:off x="479427" y="3468756"/>
            <a:ext cx="3186275" cy="360000"/>
          </a:xfrm>
          <a:prstGeom prst="rect">
            <a:avLst/>
          </a:prstGeom>
        </p:spPr>
        <p:txBody>
          <a:bodyPr tIns="0" bIns="0" anchor="t">
            <a:noAutofit/>
          </a:bodyPr>
          <a:lstStyle>
            <a:lvl1pPr marL="0" indent="0" algn="l">
              <a:buNone/>
              <a:defRPr sz="1300" b="1">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9" name="Picture Placeholder 3">
            <a:extLst>
              <a:ext uri="{FF2B5EF4-FFF2-40B4-BE49-F238E27FC236}">
                <a16:creationId xmlns:a16="http://schemas.microsoft.com/office/drawing/2014/main" id="{65BEA024-E389-52C5-1BE3-1EEF00B6C305}"/>
              </a:ext>
            </a:extLst>
          </p:cNvPr>
          <p:cNvSpPr>
            <a:spLocks noGrp="1"/>
          </p:cNvSpPr>
          <p:nvPr>
            <p:ph type="pic" sz="quarter" idx="32"/>
          </p:nvPr>
        </p:nvSpPr>
        <p:spPr>
          <a:xfrm>
            <a:off x="7636329" y="0"/>
            <a:ext cx="3168603" cy="3210120"/>
          </a:xfrm>
          <a:prstGeom prst="rect">
            <a:avLst/>
          </a:prstGeom>
        </p:spPr>
        <p:txBody>
          <a:bodyPr anchor="ctr">
            <a:normAutofit/>
          </a:bodyPr>
          <a:lstStyle>
            <a:lvl1pPr marL="0" indent="0" algn="ctr">
              <a:buNone/>
              <a:defRPr sz="800"/>
            </a:lvl1pPr>
          </a:lstStyle>
          <a:p>
            <a:endParaRPr lang="en-ID"/>
          </a:p>
        </p:txBody>
      </p:sp>
      <p:sp>
        <p:nvSpPr>
          <p:cNvPr id="11" name="Text Placeholder 4">
            <a:extLst>
              <a:ext uri="{FF2B5EF4-FFF2-40B4-BE49-F238E27FC236}">
                <a16:creationId xmlns:a16="http://schemas.microsoft.com/office/drawing/2014/main" id="{064F3589-48F2-34E0-4A16-04E21FF233B0}"/>
              </a:ext>
            </a:extLst>
          </p:cNvPr>
          <p:cNvSpPr>
            <a:spLocks noGrp="1"/>
          </p:cNvSpPr>
          <p:nvPr>
            <p:ph type="body" sz="quarter" idx="34"/>
          </p:nvPr>
        </p:nvSpPr>
        <p:spPr>
          <a:xfrm>
            <a:off x="479427" y="3908613"/>
            <a:ext cx="3186275" cy="2401171"/>
          </a:xfrm>
          <a:prstGeom prst="rect">
            <a:avLst/>
          </a:prstGeom>
        </p:spPr>
        <p:txBody>
          <a:bodyPr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2" name="Text Placeholder 4">
            <a:extLst>
              <a:ext uri="{FF2B5EF4-FFF2-40B4-BE49-F238E27FC236}">
                <a16:creationId xmlns:a16="http://schemas.microsoft.com/office/drawing/2014/main" id="{881F9334-559D-3BB3-EEBD-E165D3BE3EF6}"/>
              </a:ext>
            </a:extLst>
          </p:cNvPr>
          <p:cNvSpPr>
            <a:spLocks noGrp="1"/>
          </p:cNvSpPr>
          <p:nvPr>
            <p:ph type="body" sz="quarter" idx="35"/>
          </p:nvPr>
        </p:nvSpPr>
        <p:spPr>
          <a:xfrm>
            <a:off x="4036716" y="3472120"/>
            <a:ext cx="3186275" cy="360000"/>
          </a:xfrm>
          <a:prstGeom prst="rect">
            <a:avLst/>
          </a:prstGeom>
        </p:spPr>
        <p:txBody>
          <a:bodyPr tIns="0" bIns="0" anchor="t">
            <a:noAutofit/>
          </a:bodyPr>
          <a:lstStyle>
            <a:lvl1pPr marL="0" indent="0" algn="l">
              <a:buNone/>
              <a:defRPr sz="1300" b="1">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3" name="Text Placeholder 4">
            <a:extLst>
              <a:ext uri="{FF2B5EF4-FFF2-40B4-BE49-F238E27FC236}">
                <a16:creationId xmlns:a16="http://schemas.microsoft.com/office/drawing/2014/main" id="{0371A1A1-BA0D-8BDB-4C70-AA3BB67D5F18}"/>
              </a:ext>
            </a:extLst>
          </p:cNvPr>
          <p:cNvSpPr>
            <a:spLocks noGrp="1"/>
          </p:cNvSpPr>
          <p:nvPr>
            <p:ph type="body" sz="quarter" idx="36"/>
          </p:nvPr>
        </p:nvSpPr>
        <p:spPr>
          <a:xfrm>
            <a:off x="4036716" y="3911977"/>
            <a:ext cx="3186275" cy="2401171"/>
          </a:xfrm>
          <a:prstGeom prst="rect">
            <a:avLst/>
          </a:prstGeom>
        </p:spPr>
        <p:txBody>
          <a:bodyPr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5" name="Text Placeholder 4">
            <a:extLst>
              <a:ext uri="{FF2B5EF4-FFF2-40B4-BE49-F238E27FC236}">
                <a16:creationId xmlns:a16="http://schemas.microsoft.com/office/drawing/2014/main" id="{7F4FBC70-C26B-A4FF-ED81-064D1B74818D}"/>
              </a:ext>
            </a:extLst>
          </p:cNvPr>
          <p:cNvSpPr>
            <a:spLocks noGrp="1"/>
          </p:cNvSpPr>
          <p:nvPr>
            <p:ph type="body" sz="quarter" idx="37"/>
          </p:nvPr>
        </p:nvSpPr>
        <p:spPr>
          <a:xfrm>
            <a:off x="7634404" y="3468756"/>
            <a:ext cx="3168603" cy="360000"/>
          </a:xfrm>
          <a:prstGeom prst="rect">
            <a:avLst/>
          </a:prstGeom>
        </p:spPr>
        <p:txBody>
          <a:bodyPr tIns="0" bIns="0" anchor="t">
            <a:noAutofit/>
          </a:bodyPr>
          <a:lstStyle>
            <a:lvl1pPr marL="0" indent="0" algn="l">
              <a:buNone/>
              <a:defRPr sz="1300" b="1">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6" name="Text Placeholder 4">
            <a:extLst>
              <a:ext uri="{FF2B5EF4-FFF2-40B4-BE49-F238E27FC236}">
                <a16:creationId xmlns:a16="http://schemas.microsoft.com/office/drawing/2014/main" id="{3A677923-0E3A-F287-F753-67599CA6D98D}"/>
              </a:ext>
            </a:extLst>
          </p:cNvPr>
          <p:cNvSpPr>
            <a:spLocks noGrp="1"/>
          </p:cNvSpPr>
          <p:nvPr>
            <p:ph type="body" sz="quarter" idx="38"/>
          </p:nvPr>
        </p:nvSpPr>
        <p:spPr>
          <a:xfrm>
            <a:off x="7634404" y="3908613"/>
            <a:ext cx="3168603" cy="2401171"/>
          </a:xfrm>
          <a:prstGeom prst="rect">
            <a:avLst/>
          </a:prstGeom>
        </p:spPr>
        <p:txBody>
          <a:bodyPr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Tree>
    <p:extLst>
      <p:ext uri="{BB962C8B-B14F-4D97-AF65-F5344CB8AC3E}">
        <p14:creationId xmlns:p14="http://schemas.microsoft.com/office/powerpoint/2010/main" val="310102993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umns(2)">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CDE15C-5327-E672-DC8B-2E803ED788C1}"/>
              </a:ext>
            </a:extLst>
          </p:cNvPr>
          <p:cNvSpPr/>
          <p:nvPr userDrawn="1"/>
        </p:nvSpPr>
        <p:spPr>
          <a:xfrm>
            <a:off x="-1" y="365125"/>
            <a:ext cx="10637079" cy="1841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 name="Title 1">
            <a:extLst>
              <a:ext uri="{FF2B5EF4-FFF2-40B4-BE49-F238E27FC236}">
                <a16:creationId xmlns:a16="http://schemas.microsoft.com/office/drawing/2014/main" id="{EA7DB1BE-3A9D-7CBF-E94D-658AA964278F}"/>
              </a:ext>
            </a:extLst>
          </p:cNvPr>
          <p:cNvSpPr>
            <a:spLocks noGrp="1"/>
          </p:cNvSpPr>
          <p:nvPr>
            <p:ph type="title"/>
          </p:nvPr>
        </p:nvSpPr>
        <p:spPr>
          <a:xfrm>
            <a:off x="479426" y="365125"/>
            <a:ext cx="10157653" cy="1841579"/>
          </a:xfrm>
        </p:spPr>
        <p:txBody>
          <a:bodyPr anchor="ctr">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4092506F-2392-3DB3-2692-B1621653B6B6}"/>
              </a:ext>
            </a:extLst>
          </p:cNvPr>
          <p:cNvSpPr>
            <a:spLocks noGrp="1"/>
          </p:cNvSpPr>
          <p:nvPr>
            <p:ph type="ftr" sz="quarter" idx="10"/>
          </p:nvPr>
        </p:nvSpPr>
        <p:spPr/>
        <p:txBody>
          <a:bodyPr/>
          <a:lstStyle/>
          <a:p>
            <a:r>
              <a:rPr lang="en-US"/>
              <a:t>Presentation title</a:t>
            </a:r>
            <a:endParaRPr lang="en-ID" dirty="0"/>
          </a:p>
        </p:txBody>
      </p:sp>
      <p:sp>
        <p:nvSpPr>
          <p:cNvPr id="4" name="Slide Number Placeholder 3">
            <a:extLst>
              <a:ext uri="{FF2B5EF4-FFF2-40B4-BE49-F238E27FC236}">
                <a16:creationId xmlns:a16="http://schemas.microsoft.com/office/drawing/2014/main" id="{ED2BB592-4352-71AD-8AF9-A717FA1035A1}"/>
              </a:ext>
            </a:extLst>
          </p:cNvPr>
          <p:cNvSpPr>
            <a:spLocks noGrp="1"/>
          </p:cNvSpPr>
          <p:nvPr>
            <p:ph type="sldNum" sz="quarter" idx="11"/>
          </p:nvPr>
        </p:nvSpPr>
        <p:spPr/>
        <p:txBody>
          <a:bodyPr/>
          <a:lstStyle/>
          <a:p>
            <a:fld id="{5E0C3BBE-9543-48E5-A6E1-C646F9A01966}" type="slidenum">
              <a:rPr lang="en-ID" smtClean="0"/>
              <a:pPr/>
              <a:t>‹#›</a:t>
            </a:fld>
            <a:endParaRPr lang="en-ID" dirty="0"/>
          </a:p>
        </p:txBody>
      </p:sp>
      <p:sp>
        <p:nvSpPr>
          <p:cNvPr id="6" name="Text Placeholder 4">
            <a:extLst>
              <a:ext uri="{FF2B5EF4-FFF2-40B4-BE49-F238E27FC236}">
                <a16:creationId xmlns:a16="http://schemas.microsoft.com/office/drawing/2014/main" id="{38E84ABB-1C56-A78C-A005-DB616325DBD5}"/>
              </a:ext>
            </a:extLst>
          </p:cNvPr>
          <p:cNvSpPr>
            <a:spLocks noGrp="1"/>
          </p:cNvSpPr>
          <p:nvPr>
            <p:ph type="body" sz="quarter" idx="28"/>
          </p:nvPr>
        </p:nvSpPr>
        <p:spPr>
          <a:xfrm>
            <a:off x="4712012" y="2571830"/>
            <a:ext cx="5925066" cy="380547"/>
          </a:xfrm>
          <a:prstGeom prst="rect">
            <a:avLst/>
          </a:prstGeom>
        </p:spPr>
        <p:txBody>
          <a:bodyPr anchor="t">
            <a:noAutofit/>
          </a:bodyPr>
          <a:lstStyle>
            <a:lvl1pPr marL="0" indent="0" algn="l">
              <a:buNone/>
              <a:defRPr sz="1300" b="1">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9" name="Picture Placeholder 3">
            <a:extLst>
              <a:ext uri="{FF2B5EF4-FFF2-40B4-BE49-F238E27FC236}">
                <a16:creationId xmlns:a16="http://schemas.microsoft.com/office/drawing/2014/main" id="{65BEA024-E389-52C5-1BE3-1EEF00B6C305}"/>
              </a:ext>
            </a:extLst>
          </p:cNvPr>
          <p:cNvSpPr>
            <a:spLocks noGrp="1"/>
          </p:cNvSpPr>
          <p:nvPr>
            <p:ph type="pic" sz="quarter" idx="32"/>
          </p:nvPr>
        </p:nvSpPr>
        <p:spPr>
          <a:xfrm>
            <a:off x="479425" y="2571830"/>
            <a:ext cx="3814279" cy="3864257"/>
          </a:xfrm>
          <a:prstGeom prst="rect">
            <a:avLst/>
          </a:prstGeom>
        </p:spPr>
        <p:txBody>
          <a:bodyPr anchor="ctr">
            <a:normAutofit/>
          </a:bodyPr>
          <a:lstStyle>
            <a:lvl1pPr marL="0" indent="0" algn="ctr">
              <a:buNone/>
              <a:defRPr sz="800"/>
            </a:lvl1pPr>
          </a:lstStyle>
          <a:p>
            <a:endParaRPr lang="en-ID"/>
          </a:p>
        </p:txBody>
      </p:sp>
      <p:sp>
        <p:nvSpPr>
          <p:cNvPr id="5" name="Text Placeholder 4">
            <a:extLst>
              <a:ext uri="{FF2B5EF4-FFF2-40B4-BE49-F238E27FC236}">
                <a16:creationId xmlns:a16="http://schemas.microsoft.com/office/drawing/2014/main" id="{C054E034-860A-3D4B-9537-56896FC3AE3C}"/>
              </a:ext>
            </a:extLst>
          </p:cNvPr>
          <p:cNvSpPr>
            <a:spLocks noGrp="1"/>
          </p:cNvSpPr>
          <p:nvPr>
            <p:ph type="body" sz="quarter" idx="34"/>
          </p:nvPr>
        </p:nvSpPr>
        <p:spPr>
          <a:xfrm>
            <a:off x="4712012" y="3012141"/>
            <a:ext cx="5925066" cy="1401269"/>
          </a:xfrm>
          <a:prstGeom prst="rect">
            <a:avLst/>
          </a:prstGeom>
        </p:spPr>
        <p:txBody>
          <a:bodyPr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7" name="Text Placeholder 4">
            <a:extLst>
              <a:ext uri="{FF2B5EF4-FFF2-40B4-BE49-F238E27FC236}">
                <a16:creationId xmlns:a16="http://schemas.microsoft.com/office/drawing/2014/main" id="{0AA2D084-72CE-641B-2C57-C022ED4F74CD}"/>
              </a:ext>
            </a:extLst>
          </p:cNvPr>
          <p:cNvSpPr>
            <a:spLocks noGrp="1"/>
          </p:cNvSpPr>
          <p:nvPr>
            <p:ph type="body" sz="quarter" idx="35"/>
          </p:nvPr>
        </p:nvSpPr>
        <p:spPr>
          <a:xfrm>
            <a:off x="4712012" y="4575321"/>
            <a:ext cx="5925066" cy="380547"/>
          </a:xfrm>
          <a:prstGeom prst="rect">
            <a:avLst/>
          </a:prstGeom>
        </p:spPr>
        <p:txBody>
          <a:bodyPr anchor="t">
            <a:noAutofit/>
          </a:bodyPr>
          <a:lstStyle>
            <a:lvl1pPr marL="0" indent="0" algn="l">
              <a:buNone/>
              <a:defRPr sz="1300" b="1">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8" name="Text Placeholder 4">
            <a:extLst>
              <a:ext uri="{FF2B5EF4-FFF2-40B4-BE49-F238E27FC236}">
                <a16:creationId xmlns:a16="http://schemas.microsoft.com/office/drawing/2014/main" id="{8ACC809F-1320-0958-CD63-F78C12BB8B20}"/>
              </a:ext>
            </a:extLst>
          </p:cNvPr>
          <p:cNvSpPr>
            <a:spLocks noGrp="1"/>
          </p:cNvSpPr>
          <p:nvPr>
            <p:ph type="body" sz="quarter" idx="36"/>
          </p:nvPr>
        </p:nvSpPr>
        <p:spPr>
          <a:xfrm>
            <a:off x="4712012" y="5015632"/>
            <a:ext cx="5925066" cy="1401269"/>
          </a:xfrm>
          <a:prstGeom prst="rect">
            <a:avLst/>
          </a:prstGeom>
        </p:spPr>
        <p:txBody>
          <a:bodyPr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Tree>
    <p:extLst>
      <p:ext uri="{BB962C8B-B14F-4D97-AF65-F5344CB8AC3E}">
        <p14:creationId xmlns:p14="http://schemas.microsoft.com/office/powerpoint/2010/main" val="82720699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D38B-2287-B5C1-A5EB-933FDDBA2E4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17750-9EA8-6FAE-159F-FFB1B24C18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E15BD-F9F4-58C4-138F-9A2BC12D192D}"/>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5" name="Footer Placeholder 4">
            <a:extLst>
              <a:ext uri="{FF2B5EF4-FFF2-40B4-BE49-F238E27FC236}">
                <a16:creationId xmlns:a16="http://schemas.microsoft.com/office/drawing/2014/main" id="{F50F1730-1501-CF4F-F74A-07F3BDA293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319C02-FB50-92AC-5BA2-1B6AB9347567}"/>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245562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umns(3)">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CDE15C-5327-E672-DC8B-2E803ED788C1}"/>
              </a:ext>
            </a:extLst>
          </p:cNvPr>
          <p:cNvSpPr/>
          <p:nvPr userDrawn="1"/>
        </p:nvSpPr>
        <p:spPr>
          <a:xfrm>
            <a:off x="1" y="478125"/>
            <a:ext cx="4712012" cy="58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 name="Title 1">
            <a:extLst>
              <a:ext uri="{FF2B5EF4-FFF2-40B4-BE49-F238E27FC236}">
                <a16:creationId xmlns:a16="http://schemas.microsoft.com/office/drawing/2014/main" id="{EA7DB1BE-3A9D-7CBF-E94D-658AA964278F}"/>
              </a:ext>
            </a:extLst>
          </p:cNvPr>
          <p:cNvSpPr>
            <a:spLocks noGrp="1"/>
          </p:cNvSpPr>
          <p:nvPr>
            <p:ph type="title"/>
          </p:nvPr>
        </p:nvSpPr>
        <p:spPr>
          <a:xfrm>
            <a:off x="5160879" y="478125"/>
            <a:ext cx="5622348" cy="2025087"/>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4092506F-2392-3DB3-2692-B1621653B6B6}"/>
              </a:ext>
            </a:extLst>
          </p:cNvPr>
          <p:cNvSpPr>
            <a:spLocks noGrp="1"/>
          </p:cNvSpPr>
          <p:nvPr>
            <p:ph type="ftr" sz="quarter" idx="10"/>
          </p:nvPr>
        </p:nvSpPr>
        <p:spPr/>
        <p:txBody>
          <a:bodyPr/>
          <a:lstStyle/>
          <a:p>
            <a:r>
              <a:rPr lang="en-US" dirty="0"/>
              <a:t>Presentation title</a:t>
            </a:r>
            <a:endParaRPr lang="en-ID" dirty="0"/>
          </a:p>
        </p:txBody>
      </p:sp>
      <p:sp>
        <p:nvSpPr>
          <p:cNvPr id="4" name="Slide Number Placeholder 3">
            <a:extLst>
              <a:ext uri="{FF2B5EF4-FFF2-40B4-BE49-F238E27FC236}">
                <a16:creationId xmlns:a16="http://schemas.microsoft.com/office/drawing/2014/main" id="{ED2BB592-4352-71AD-8AF9-A717FA1035A1}"/>
              </a:ext>
            </a:extLst>
          </p:cNvPr>
          <p:cNvSpPr>
            <a:spLocks noGrp="1"/>
          </p:cNvSpPr>
          <p:nvPr>
            <p:ph type="sldNum" sz="quarter" idx="11"/>
          </p:nvPr>
        </p:nvSpPr>
        <p:spPr/>
        <p:txBody>
          <a:bodyPr/>
          <a:lstStyle/>
          <a:p>
            <a:fld id="{5E0C3BBE-9543-48E5-A6E1-C646F9A01966}" type="slidenum">
              <a:rPr lang="en-ID" smtClean="0"/>
              <a:pPr/>
              <a:t>‹#›</a:t>
            </a:fld>
            <a:endParaRPr lang="en-ID" dirty="0"/>
          </a:p>
        </p:txBody>
      </p:sp>
      <p:sp>
        <p:nvSpPr>
          <p:cNvPr id="9" name="Picture Placeholder 3">
            <a:extLst>
              <a:ext uri="{FF2B5EF4-FFF2-40B4-BE49-F238E27FC236}">
                <a16:creationId xmlns:a16="http://schemas.microsoft.com/office/drawing/2014/main" id="{65BEA024-E389-52C5-1BE3-1EEF00B6C305}"/>
              </a:ext>
            </a:extLst>
          </p:cNvPr>
          <p:cNvSpPr>
            <a:spLocks noGrp="1"/>
          </p:cNvSpPr>
          <p:nvPr>
            <p:ph type="pic" sz="quarter" idx="32"/>
          </p:nvPr>
        </p:nvSpPr>
        <p:spPr>
          <a:xfrm>
            <a:off x="448867" y="987720"/>
            <a:ext cx="3814279" cy="4882560"/>
          </a:xfrm>
          <a:prstGeom prst="rect">
            <a:avLst/>
          </a:prstGeom>
          <a:ln w="38100">
            <a:solidFill>
              <a:schemeClr val="bg1"/>
            </a:solidFill>
          </a:ln>
        </p:spPr>
        <p:txBody>
          <a:bodyPr anchor="ctr">
            <a:normAutofit/>
          </a:bodyPr>
          <a:lstStyle>
            <a:lvl1pPr marL="0" indent="0" algn="ctr">
              <a:buNone/>
              <a:defRPr sz="800"/>
            </a:lvl1pPr>
          </a:lstStyle>
          <a:p>
            <a:endParaRPr lang="en-ID"/>
          </a:p>
        </p:txBody>
      </p:sp>
      <p:sp>
        <p:nvSpPr>
          <p:cNvPr id="12" name="Text Placeholder 4">
            <a:extLst>
              <a:ext uri="{FF2B5EF4-FFF2-40B4-BE49-F238E27FC236}">
                <a16:creationId xmlns:a16="http://schemas.microsoft.com/office/drawing/2014/main" id="{8B46CA48-1F75-88BD-A8E6-7AB5A675272C}"/>
              </a:ext>
            </a:extLst>
          </p:cNvPr>
          <p:cNvSpPr>
            <a:spLocks noGrp="1"/>
          </p:cNvSpPr>
          <p:nvPr>
            <p:ph type="body" sz="quarter" idx="34"/>
          </p:nvPr>
        </p:nvSpPr>
        <p:spPr>
          <a:xfrm>
            <a:off x="5160879" y="2551025"/>
            <a:ext cx="5622347" cy="360000"/>
          </a:xfrm>
          <a:prstGeom prst="rect">
            <a:avLst/>
          </a:prstGeom>
        </p:spPr>
        <p:txBody>
          <a:bodyPr tIns="0" bIns="0" anchor="t">
            <a:noAutofit/>
          </a:bodyPr>
          <a:lstStyle>
            <a:lvl1pPr marL="0" indent="0" algn="l">
              <a:buNone/>
              <a:defRPr sz="1300" b="1">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5" name="Text Placeholder 4">
            <a:extLst>
              <a:ext uri="{FF2B5EF4-FFF2-40B4-BE49-F238E27FC236}">
                <a16:creationId xmlns:a16="http://schemas.microsoft.com/office/drawing/2014/main" id="{3C2A1D14-66BE-760C-2542-AD0379E78617}"/>
              </a:ext>
            </a:extLst>
          </p:cNvPr>
          <p:cNvSpPr>
            <a:spLocks noGrp="1"/>
          </p:cNvSpPr>
          <p:nvPr>
            <p:ph type="body" sz="quarter" idx="35"/>
          </p:nvPr>
        </p:nvSpPr>
        <p:spPr>
          <a:xfrm>
            <a:off x="5160877" y="2952377"/>
            <a:ext cx="5622347" cy="1398389"/>
          </a:xfrm>
          <a:prstGeom prst="rect">
            <a:avLst/>
          </a:prstGeom>
        </p:spPr>
        <p:txBody>
          <a:bodyPr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6" name="Text Placeholder 4">
            <a:extLst>
              <a:ext uri="{FF2B5EF4-FFF2-40B4-BE49-F238E27FC236}">
                <a16:creationId xmlns:a16="http://schemas.microsoft.com/office/drawing/2014/main" id="{23396438-1CC5-5E38-B6B2-D6526959AB09}"/>
              </a:ext>
            </a:extLst>
          </p:cNvPr>
          <p:cNvSpPr>
            <a:spLocks noGrp="1"/>
          </p:cNvSpPr>
          <p:nvPr>
            <p:ph type="body" sz="quarter" idx="36"/>
          </p:nvPr>
        </p:nvSpPr>
        <p:spPr>
          <a:xfrm>
            <a:off x="5160879" y="4556885"/>
            <a:ext cx="5622347" cy="360000"/>
          </a:xfrm>
          <a:prstGeom prst="rect">
            <a:avLst/>
          </a:prstGeom>
        </p:spPr>
        <p:txBody>
          <a:bodyPr tIns="0" bIns="0" anchor="t">
            <a:noAutofit/>
          </a:bodyPr>
          <a:lstStyle>
            <a:lvl1pPr marL="0" indent="0" algn="l">
              <a:buNone/>
              <a:defRPr sz="1300" b="1">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7" name="Text Placeholder 4">
            <a:extLst>
              <a:ext uri="{FF2B5EF4-FFF2-40B4-BE49-F238E27FC236}">
                <a16:creationId xmlns:a16="http://schemas.microsoft.com/office/drawing/2014/main" id="{D202B219-8653-9E73-B72B-DF3184C1EF2C}"/>
              </a:ext>
            </a:extLst>
          </p:cNvPr>
          <p:cNvSpPr>
            <a:spLocks noGrp="1"/>
          </p:cNvSpPr>
          <p:nvPr>
            <p:ph type="body" sz="quarter" idx="37"/>
          </p:nvPr>
        </p:nvSpPr>
        <p:spPr>
          <a:xfrm>
            <a:off x="5160877" y="4971489"/>
            <a:ext cx="5622347" cy="1398389"/>
          </a:xfrm>
          <a:prstGeom prst="rect">
            <a:avLst/>
          </a:prstGeom>
        </p:spPr>
        <p:txBody>
          <a:bodyPr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Tree>
    <p:extLst>
      <p:ext uri="{BB962C8B-B14F-4D97-AF65-F5344CB8AC3E}">
        <p14:creationId xmlns:p14="http://schemas.microsoft.com/office/powerpoint/2010/main" val="515531392"/>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lumns(3)">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92506F-2392-3DB3-2692-B1621653B6B6}"/>
              </a:ext>
            </a:extLst>
          </p:cNvPr>
          <p:cNvSpPr>
            <a:spLocks noGrp="1"/>
          </p:cNvSpPr>
          <p:nvPr>
            <p:ph type="ftr" sz="quarter" idx="10"/>
          </p:nvPr>
        </p:nvSpPr>
        <p:spPr/>
        <p:txBody>
          <a:bodyPr/>
          <a:lstStyle/>
          <a:p>
            <a:r>
              <a:rPr lang="en-US" dirty="0"/>
              <a:t>Presentation title</a:t>
            </a:r>
            <a:endParaRPr lang="en-ID" dirty="0"/>
          </a:p>
        </p:txBody>
      </p:sp>
      <p:sp>
        <p:nvSpPr>
          <p:cNvPr id="4" name="Slide Number Placeholder 3">
            <a:extLst>
              <a:ext uri="{FF2B5EF4-FFF2-40B4-BE49-F238E27FC236}">
                <a16:creationId xmlns:a16="http://schemas.microsoft.com/office/drawing/2014/main" id="{ED2BB592-4352-71AD-8AF9-A717FA1035A1}"/>
              </a:ext>
            </a:extLst>
          </p:cNvPr>
          <p:cNvSpPr>
            <a:spLocks noGrp="1"/>
          </p:cNvSpPr>
          <p:nvPr>
            <p:ph type="sldNum" sz="quarter" idx="11"/>
          </p:nvPr>
        </p:nvSpPr>
        <p:spPr/>
        <p:txBody>
          <a:bodyPr/>
          <a:lstStyle/>
          <a:p>
            <a:fld id="{5E0C3BBE-9543-48E5-A6E1-C646F9A01966}" type="slidenum">
              <a:rPr lang="en-ID" smtClean="0"/>
              <a:pPr/>
              <a:t>‹#›</a:t>
            </a:fld>
            <a:endParaRPr lang="en-ID" dirty="0"/>
          </a:p>
        </p:txBody>
      </p:sp>
      <p:sp>
        <p:nvSpPr>
          <p:cNvPr id="2" name="Title 1">
            <a:extLst>
              <a:ext uri="{FF2B5EF4-FFF2-40B4-BE49-F238E27FC236}">
                <a16:creationId xmlns:a16="http://schemas.microsoft.com/office/drawing/2014/main" id="{EA7DB1BE-3A9D-7CBF-E94D-658AA964278F}"/>
              </a:ext>
            </a:extLst>
          </p:cNvPr>
          <p:cNvSpPr>
            <a:spLocks noGrp="1"/>
          </p:cNvSpPr>
          <p:nvPr>
            <p:ph type="title"/>
          </p:nvPr>
        </p:nvSpPr>
        <p:spPr>
          <a:xfrm>
            <a:off x="652407" y="500638"/>
            <a:ext cx="9887490" cy="1130853"/>
          </a:xfrm>
        </p:spPr>
        <p:txBody>
          <a:bodyPr anchor="ctr">
            <a:noAutofit/>
          </a:bodyPr>
          <a:lstStyle>
            <a:lvl1pPr algn="l">
              <a:defRPr/>
            </a:lvl1pPr>
          </a:lstStyle>
          <a:p>
            <a:r>
              <a:rPr lang="en-US" dirty="0"/>
              <a:t>Click to edit Master title style</a:t>
            </a:r>
            <a:endParaRPr lang="en-ID" dirty="0"/>
          </a:p>
        </p:txBody>
      </p:sp>
      <p:sp>
        <p:nvSpPr>
          <p:cNvPr id="11" name="Text Placeholder 4">
            <a:extLst>
              <a:ext uri="{FF2B5EF4-FFF2-40B4-BE49-F238E27FC236}">
                <a16:creationId xmlns:a16="http://schemas.microsoft.com/office/drawing/2014/main" id="{64545CFC-D919-B185-ABBB-D901F9EAFD94}"/>
              </a:ext>
            </a:extLst>
          </p:cNvPr>
          <p:cNvSpPr>
            <a:spLocks noGrp="1"/>
          </p:cNvSpPr>
          <p:nvPr>
            <p:ph type="body" sz="quarter" idx="33"/>
          </p:nvPr>
        </p:nvSpPr>
        <p:spPr>
          <a:xfrm>
            <a:off x="652407" y="3402496"/>
            <a:ext cx="3030331" cy="2954866"/>
          </a:xfrm>
          <a:prstGeom prst="rect">
            <a:avLst/>
          </a:prstGeom>
          <a:solidFill>
            <a:schemeClr val="bg1">
              <a:lumMod val="95000"/>
            </a:schemeClr>
          </a:solidFill>
        </p:spPr>
        <p:txBody>
          <a:bodyPr lIns="90000" tIns="0" rIns="90000" bIns="0"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9" name="Text Placeholder 4">
            <a:extLst>
              <a:ext uri="{FF2B5EF4-FFF2-40B4-BE49-F238E27FC236}">
                <a16:creationId xmlns:a16="http://schemas.microsoft.com/office/drawing/2014/main" id="{3C49CC8D-8DF2-ADE5-58F4-CD423E74FA7E}"/>
              </a:ext>
            </a:extLst>
          </p:cNvPr>
          <p:cNvSpPr>
            <a:spLocks noGrp="1"/>
          </p:cNvSpPr>
          <p:nvPr>
            <p:ph type="body" sz="quarter" idx="43"/>
          </p:nvPr>
        </p:nvSpPr>
        <p:spPr>
          <a:xfrm>
            <a:off x="4080987" y="3402496"/>
            <a:ext cx="3030331" cy="2954866"/>
          </a:xfrm>
          <a:prstGeom prst="rect">
            <a:avLst/>
          </a:prstGeom>
          <a:solidFill>
            <a:schemeClr val="bg1">
              <a:lumMod val="95000"/>
            </a:schemeClr>
          </a:solidFill>
        </p:spPr>
        <p:txBody>
          <a:bodyPr lIns="90000" tIns="0" rIns="90000" bIns="0"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0" name="Text Placeholder 4">
            <a:extLst>
              <a:ext uri="{FF2B5EF4-FFF2-40B4-BE49-F238E27FC236}">
                <a16:creationId xmlns:a16="http://schemas.microsoft.com/office/drawing/2014/main" id="{C7499DF7-364F-E236-6F34-E612BF919EFA}"/>
              </a:ext>
            </a:extLst>
          </p:cNvPr>
          <p:cNvSpPr>
            <a:spLocks noGrp="1"/>
          </p:cNvSpPr>
          <p:nvPr>
            <p:ph type="body" sz="quarter" idx="44"/>
          </p:nvPr>
        </p:nvSpPr>
        <p:spPr>
          <a:xfrm>
            <a:off x="7509566" y="3402496"/>
            <a:ext cx="3030331" cy="2954866"/>
          </a:xfrm>
          <a:prstGeom prst="rect">
            <a:avLst/>
          </a:prstGeom>
          <a:solidFill>
            <a:schemeClr val="accent1"/>
          </a:solidFill>
        </p:spPr>
        <p:txBody>
          <a:bodyPr lIns="90000" tIns="0" rIns="90000" bIns="0" anchor="t">
            <a:noAutofit/>
          </a:bodyPr>
          <a:lstStyle>
            <a:lvl1pPr marL="0" indent="0" algn="l">
              <a:buNone/>
              <a:defRPr sz="1100" b="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4" name="Text Placeholder 4">
            <a:extLst>
              <a:ext uri="{FF2B5EF4-FFF2-40B4-BE49-F238E27FC236}">
                <a16:creationId xmlns:a16="http://schemas.microsoft.com/office/drawing/2014/main" id="{74A8D845-511D-3B11-ED9D-09F3CEF5F90F}"/>
              </a:ext>
            </a:extLst>
          </p:cNvPr>
          <p:cNvSpPr>
            <a:spLocks noGrp="1"/>
          </p:cNvSpPr>
          <p:nvPr>
            <p:ph type="body" sz="quarter" idx="45"/>
          </p:nvPr>
        </p:nvSpPr>
        <p:spPr>
          <a:xfrm>
            <a:off x="652406" y="3029244"/>
            <a:ext cx="3030331" cy="360000"/>
          </a:xfrm>
          <a:prstGeom prst="rect">
            <a:avLst/>
          </a:prstGeom>
          <a:solidFill>
            <a:schemeClr val="bg1">
              <a:lumMod val="95000"/>
            </a:schemeClr>
          </a:solidFill>
        </p:spPr>
        <p:txBody>
          <a:bodyPr lIns="90000" tIns="0" rIns="90000" bIns="0" anchor="t">
            <a:noAutofit/>
          </a:bodyPr>
          <a:lstStyle>
            <a:lvl1pPr marL="0" indent="0" algn="l">
              <a:buNone/>
              <a:defRPr sz="130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5" name="Text Placeholder 4">
            <a:extLst>
              <a:ext uri="{FF2B5EF4-FFF2-40B4-BE49-F238E27FC236}">
                <a16:creationId xmlns:a16="http://schemas.microsoft.com/office/drawing/2014/main" id="{871CEDAC-AFF8-ABA3-E94B-E5994E9DA2C0}"/>
              </a:ext>
            </a:extLst>
          </p:cNvPr>
          <p:cNvSpPr>
            <a:spLocks noGrp="1"/>
          </p:cNvSpPr>
          <p:nvPr>
            <p:ph type="body" sz="quarter" idx="46"/>
          </p:nvPr>
        </p:nvSpPr>
        <p:spPr>
          <a:xfrm>
            <a:off x="4080985" y="3029244"/>
            <a:ext cx="3033196" cy="360000"/>
          </a:xfrm>
          <a:prstGeom prst="rect">
            <a:avLst/>
          </a:prstGeom>
          <a:solidFill>
            <a:schemeClr val="bg1">
              <a:lumMod val="95000"/>
            </a:schemeClr>
          </a:solidFill>
        </p:spPr>
        <p:txBody>
          <a:bodyPr lIns="90000" tIns="0" rIns="90000" bIns="0" anchor="t">
            <a:noAutofit/>
          </a:bodyPr>
          <a:lstStyle>
            <a:lvl1pPr marL="0" indent="0" algn="l">
              <a:buNone/>
              <a:defRPr sz="130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
        <p:nvSpPr>
          <p:cNvPr id="16" name="Text Placeholder 4">
            <a:extLst>
              <a:ext uri="{FF2B5EF4-FFF2-40B4-BE49-F238E27FC236}">
                <a16:creationId xmlns:a16="http://schemas.microsoft.com/office/drawing/2014/main" id="{E0E2AE63-087F-034D-FD01-0254684EB521}"/>
              </a:ext>
            </a:extLst>
          </p:cNvPr>
          <p:cNvSpPr>
            <a:spLocks noGrp="1"/>
          </p:cNvSpPr>
          <p:nvPr>
            <p:ph type="body" sz="quarter" idx="47"/>
          </p:nvPr>
        </p:nvSpPr>
        <p:spPr>
          <a:xfrm>
            <a:off x="7509565" y="3042496"/>
            <a:ext cx="3030331" cy="360000"/>
          </a:xfrm>
          <a:prstGeom prst="rect">
            <a:avLst/>
          </a:prstGeom>
          <a:solidFill>
            <a:schemeClr val="accent1"/>
          </a:solidFill>
        </p:spPr>
        <p:txBody>
          <a:bodyPr lIns="90000" tIns="0" rIns="90000" bIns="0" anchor="t">
            <a:noAutofit/>
          </a:bodyPr>
          <a:lstStyle>
            <a:lvl1pPr marL="0" indent="0" algn="l">
              <a:buNone/>
              <a:defRPr sz="1300">
                <a:solidFill>
                  <a:schemeClr val="tx1"/>
                </a:solidFill>
              </a:defRPr>
            </a:lvl1pPr>
            <a:lvl2pPr marL="457223" indent="0">
              <a:buNone/>
              <a:defRPr sz="800"/>
            </a:lvl2pPr>
            <a:lvl3pPr marL="914446" indent="0">
              <a:buNone/>
              <a:defRPr sz="800"/>
            </a:lvl3pPr>
            <a:lvl4pPr marL="1371669" indent="0">
              <a:buNone/>
              <a:defRPr sz="800"/>
            </a:lvl4pPr>
            <a:lvl5pPr marL="1828891" indent="0">
              <a:buNone/>
              <a:defRPr sz="800"/>
            </a:lvl5pPr>
          </a:lstStyle>
          <a:p>
            <a:pPr lvl="0"/>
            <a:r>
              <a:rPr lang="en-US" dirty="0"/>
              <a:t>Click to edit Master text styles</a:t>
            </a:r>
          </a:p>
        </p:txBody>
      </p:sp>
    </p:spTree>
    <p:extLst>
      <p:ext uri="{BB962C8B-B14F-4D97-AF65-F5344CB8AC3E}">
        <p14:creationId xmlns:p14="http://schemas.microsoft.com/office/powerpoint/2010/main" val="570538061"/>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 xmlns:ma14="http://schemas.microsoft.com/office/mac/drawingml/2011/main" val="0"/>
            </a:ext>
          </a:extLst>
        </p:spPr>
        <p:txBody>
          <a:bodyPr/>
          <a:lstStyle>
            <a:lvl1pPr/>
          </a:lstStyle>
          <a:p>
            <a:pPr algn="l"/>
            <a:fld id="{F7021451-1387-4CA6-816F-3879F97B5CBC}" type="slidenum">
              <a:rPr lang="en-US" b="0"/>
              <a:pPr algn="l"/>
              <a:t>‹#›</a:t>
            </a:fld>
            <a:endParaRPr lang="en-US"/>
          </a:p>
        </p:txBody>
      </p:sp>
    </p:spTree>
    <p:extLst>
      <p:ext uri="{BB962C8B-B14F-4D97-AF65-F5344CB8AC3E}">
        <p14:creationId xmlns:p14="http://schemas.microsoft.com/office/powerpoint/2010/main" val="255717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C9FA-C108-9617-F580-AB967DAA30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3AECC57-16FF-99D8-D7E7-9A57D4AB3E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2782BF-469D-7963-0BB5-AA74E08B25DF}"/>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5" name="Footer Placeholder 4">
            <a:extLst>
              <a:ext uri="{FF2B5EF4-FFF2-40B4-BE49-F238E27FC236}">
                <a16:creationId xmlns:a16="http://schemas.microsoft.com/office/drawing/2014/main" id="{2464274A-9558-4B35-6ABB-CFAF6E5059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3E9612-C931-7649-B055-B54237D36374}"/>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56536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0360-0365-A74E-2838-D0997DE91A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B79ABAF-2613-90B9-9472-F269FB624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8C72091-3FC2-B11E-AE72-44AAB89F1A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F5F3EDE-B12B-98AD-19BD-F1119C14E20E}"/>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6" name="Footer Placeholder 5">
            <a:extLst>
              <a:ext uri="{FF2B5EF4-FFF2-40B4-BE49-F238E27FC236}">
                <a16:creationId xmlns:a16="http://schemas.microsoft.com/office/drawing/2014/main" id="{77B3C7DE-D623-D05F-BD0B-281139A0716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BBD6267-74FA-FDE0-757E-8074D852B61D}"/>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242679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B446-0650-9DDF-1B79-34860E40AEC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424710-1B52-3224-0B07-E7A94B092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2A7836-E253-D1D3-20B8-987C84A888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0511F95-6A7D-4EE9-EE2B-170A0FEAF1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BAB85-3CE3-A8FE-72CF-E0F80DF37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F8D2B25-F036-CCDC-EF7B-4DFB0F49D153}"/>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8" name="Footer Placeholder 7">
            <a:extLst>
              <a:ext uri="{FF2B5EF4-FFF2-40B4-BE49-F238E27FC236}">
                <a16:creationId xmlns:a16="http://schemas.microsoft.com/office/drawing/2014/main" id="{684C40EB-8D36-686D-7C8F-884E1E2947D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B1B0432-C6B9-FF2C-422B-8CF569CE97DA}"/>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41743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28B8-7628-D34F-5664-374B1781622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AC827B6-563F-2EEB-6878-A81832452DE0}"/>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4" name="Footer Placeholder 3">
            <a:extLst>
              <a:ext uri="{FF2B5EF4-FFF2-40B4-BE49-F238E27FC236}">
                <a16:creationId xmlns:a16="http://schemas.microsoft.com/office/drawing/2014/main" id="{70BB4FFB-4513-00CC-2964-4AAEB120671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F551E91-38FD-4FB2-1A29-02600A99C7E8}"/>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317328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DFC4D-9AFE-5F67-2AB7-4B5B8F925037}"/>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3" name="Footer Placeholder 2">
            <a:extLst>
              <a:ext uri="{FF2B5EF4-FFF2-40B4-BE49-F238E27FC236}">
                <a16:creationId xmlns:a16="http://schemas.microsoft.com/office/drawing/2014/main" id="{D224CEBF-531A-0C6D-57CA-EA484ED863D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5C0F4D1-9BA9-8233-E0E7-6921FCE52A2C}"/>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411839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B79C-B87D-F1F4-D3F6-77EA79E6D8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8D3C06E-2E1D-80FD-C5E1-AEE90AEC5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C0EEF4F-E9D1-777B-9C8C-B2164F3A7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44869-99FD-149C-2578-651292C6DA25}"/>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6" name="Footer Placeholder 5">
            <a:extLst>
              <a:ext uri="{FF2B5EF4-FFF2-40B4-BE49-F238E27FC236}">
                <a16:creationId xmlns:a16="http://schemas.microsoft.com/office/drawing/2014/main" id="{41E0E517-FEB5-ABAD-BD80-362D58BBE17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71CC1C8-4D3C-A7B3-7F8E-F920D29794E6}"/>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254799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AB43-F41C-A793-1336-8D3DB212C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A42C8EC-589C-84BA-8228-7B7117FD5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DE76054-C038-B2FD-9463-DD043A41D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6A944-08ED-E965-335C-757B72C3EFDB}"/>
              </a:ext>
            </a:extLst>
          </p:cNvPr>
          <p:cNvSpPr>
            <a:spLocks noGrp="1"/>
          </p:cNvSpPr>
          <p:nvPr>
            <p:ph type="dt" sz="half" idx="10"/>
          </p:nvPr>
        </p:nvSpPr>
        <p:spPr/>
        <p:txBody>
          <a:bodyPr/>
          <a:lstStyle/>
          <a:p>
            <a:fld id="{6FE78548-3CEA-4272-930B-4F6D2EAA5BD1}" type="datetimeFigureOut">
              <a:rPr lang="en-IN" smtClean="0"/>
              <a:pPr/>
              <a:t>27-11-2024</a:t>
            </a:fld>
            <a:endParaRPr lang="en-IN"/>
          </a:p>
        </p:txBody>
      </p:sp>
      <p:sp>
        <p:nvSpPr>
          <p:cNvPr id="6" name="Footer Placeholder 5">
            <a:extLst>
              <a:ext uri="{FF2B5EF4-FFF2-40B4-BE49-F238E27FC236}">
                <a16:creationId xmlns:a16="http://schemas.microsoft.com/office/drawing/2014/main" id="{5EDC098D-95AC-4E15-55BC-71A53280BAB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EA1D37-74C1-74FA-9164-D06F3CA122A2}"/>
              </a:ext>
            </a:extLst>
          </p:cNvPr>
          <p:cNvSpPr>
            <a:spLocks noGrp="1"/>
          </p:cNvSpPr>
          <p:nvPr>
            <p:ph type="sldNum" sz="quarter" idx="12"/>
          </p:nvPr>
        </p:nvSpPr>
        <p:spPr/>
        <p:txBody>
          <a:bodyPr/>
          <a:lstStyle/>
          <a:p>
            <a:fld id="{46CD676B-CCC3-45C1-8D1B-6139F575C494}" type="slidenum">
              <a:rPr lang="en-IN" smtClean="0"/>
              <a:pPr/>
              <a:t>‹#›</a:t>
            </a:fld>
            <a:endParaRPr lang="en-IN"/>
          </a:p>
        </p:txBody>
      </p:sp>
    </p:spTree>
    <p:extLst>
      <p:ext uri="{BB962C8B-B14F-4D97-AF65-F5344CB8AC3E}">
        <p14:creationId xmlns:p14="http://schemas.microsoft.com/office/powerpoint/2010/main" val="256169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6AF8A-DC86-747E-A402-23403ECCC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0C3B5D9-8A2B-3F68-0AC8-ADC093C2B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9B4E5F-36DE-C89A-110D-33DFAEC1D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78548-3CEA-4272-930B-4F6D2EAA5BD1}" type="datetimeFigureOut">
              <a:rPr lang="en-IN" smtClean="0"/>
              <a:pPr/>
              <a:t>27-11-2024</a:t>
            </a:fld>
            <a:endParaRPr lang="en-IN"/>
          </a:p>
        </p:txBody>
      </p:sp>
      <p:sp>
        <p:nvSpPr>
          <p:cNvPr id="5" name="Footer Placeholder 4">
            <a:extLst>
              <a:ext uri="{FF2B5EF4-FFF2-40B4-BE49-F238E27FC236}">
                <a16:creationId xmlns:a16="http://schemas.microsoft.com/office/drawing/2014/main" id="{CF131F58-F8ED-03B7-DFB2-9DCC518DB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07BBA89-B7EB-F036-69C6-60C77516A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D676B-CCC3-45C1-8D1B-6139F575C494}" type="slidenum">
              <a:rPr lang="en-IN" smtClean="0"/>
              <a:pPr/>
              <a:t>‹#›</a:t>
            </a:fld>
            <a:endParaRPr lang="en-IN"/>
          </a:p>
        </p:txBody>
      </p:sp>
    </p:spTree>
    <p:extLst>
      <p:ext uri="{BB962C8B-B14F-4D97-AF65-F5344CB8AC3E}">
        <p14:creationId xmlns:p14="http://schemas.microsoft.com/office/powerpoint/2010/main" val="427264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466402-58C4-7A99-9CF9-9F9615E11EED}"/>
              </a:ext>
            </a:extLst>
          </p:cNvPr>
          <p:cNvSpPr>
            <a:spLocks noGrp="1"/>
          </p:cNvSpPr>
          <p:nvPr>
            <p:ph type="ftr" sz="quarter" idx="3"/>
          </p:nvPr>
        </p:nvSpPr>
        <p:spPr>
          <a:xfrm>
            <a:off x="11232092" y="478125"/>
            <a:ext cx="959908" cy="5627951"/>
          </a:xfrm>
          <a:prstGeom prst="rect">
            <a:avLst/>
          </a:prstGeom>
        </p:spPr>
        <p:txBody>
          <a:bodyPr vert="vert" lIns="91440" tIns="45720" rIns="91440" bIns="45720" rtlCol="0" anchor="ctr"/>
          <a:lstStyle>
            <a:lvl1pPr algn="l">
              <a:defRPr sz="1200">
                <a:solidFill>
                  <a:schemeClr val="accent1"/>
                </a:solidFill>
                <a:latin typeface="Montserrat SemiBold" pitchFamily="2" charset="0"/>
              </a:defRPr>
            </a:lvl1pPr>
          </a:lstStyle>
          <a:p>
            <a:r>
              <a:rPr lang="en-US" dirty="0"/>
              <a:t>Presentation title</a:t>
            </a:r>
            <a:endParaRPr lang="en-ID" dirty="0"/>
          </a:p>
        </p:txBody>
      </p:sp>
      <p:sp>
        <p:nvSpPr>
          <p:cNvPr id="6" name="Slide Number Placeholder 5">
            <a:extLst>
              <a:ext uri="{FF2B5EF4-FFF2-40B4-BE49-F238E27FC236}">
                <a16:creationId xmlns:a16="http://schemas.microsoft.com/office/drawing/2014/main" id="{9F3A151A-46CB-1090-446C-0EDAEF296B59}"/>
              </a:ext>
            </a:extLst>
          </p:cNvPr>
          <p:cNvSpPr>
            <a:spLocks noGrp="1"/>
          </p:cNvSpPr>
          <p:nvPr>
            <p:ph type="sldNum" sz="quarter" idx="4"/>
          </p:nvPr>
        </p:nvSpPr>
        <p:spPr>
          <a:xfrm>
            <a:off x="11232092" y="6159084"/>
            <a:ext cx="959908" cy="273799"/>
          </a:xfrm>
          <a:prstGeom prst="rect">
            <a:avLst/>
          </a:prstGeom>
        </p:spPr>
        <p:txBody>
          <a:bodyPr vert="horz" lIns="91440" tIns="45720" rIns="91440" bIns="45720" rtlCol="0" anchor="b"/>
          <a:lstStyle>
            <a:lvl1pPr algn="ctr">
              <a:defRPr sz="1200">
                <a:solidFill>
                  <a:schemeClr val="accent1"/>
                </a:solidFill>
                <a:latin typeface="Montserrat SemiBold" pitchFamily="2" charset="0"/>
              </a:defRPr>
            </a:lvl1pPr>
          </a:lstStyle>
          <a:p>
            <a:fld id="{5E0C3BBE-9543-48E5-A6E1-C646F9A01966}" type="slidenum">
              <a:rPr lang="en-ID" smtClean="0"/>
              <a:pPr/>
              <a:t>‹#›</a:t>
            </a:fld>
            <a:endParaRPr lang="en-ID" dirty="0"/>
          </a:p>
        </p:txBody>
      </p:sp>
      <p:cxnSp>
        <p:nvCxnSpPr>
          <p:cNvPr id="7" name="Straight Connector 6">
            <a:extLst>
              <a:ext uri="{FF2B5EF4-FFF2-40B4-BE49-F238E27FC236}">
                <a16:creationId xmlns:a16="http://schemas.microsoft.com/office/drawing/2014/main" id="{609F8BE7-C823-87FE-B60E-23984E5B08AD}"/>
              </a:ext>
            </a:extLst>
          </p:cNvPr>
          <p:cNvCxnSpPr/>
          <p:nvPr userDrawn="1"/>
        </p:nvCxnSpPr>
        <p:spPr>
          <a:xfrm>
            <a:off x="11232092" y="480000"/>
            <a:ext cx="0" cy="59017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itle Placeholder 7">
            <a:extLst>
              <a:ext uri="{FF2B5EF4-FFF2-40B4-BE49-F238E27FC236}">
                <a16:creationId xmlns:a16="http://schemas.microsoft.com/office/drawing/2014/main" id="{E8FF3198-2DCB-4FEF-C479-8E76289E1955}"/>
              </a:ext>
            </a:extLst>
          </p:cNvPr>
          <p:cNvSpPr>
            <a:spLocks noGrp="1"/>
          </p:cNvSpPr>
          <p:nvPr>
            <p:ph type="title"/>
          </p:nvPr>
        </p:nvSpPr>
        <p:spPr>
          <a:xfrm>
            <a:off x="838200" y="365126"/>
            <a:ext cx="10515600" cy="1326091"/>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5E489BE9-192C-49E8-B1F1-91EF667E3ACB}"/>
              </a:ext>
            </a:extLst>
          </p:cNvPr>
          <p:cNvSpPr>
            <a:spLocks noGrp="1"/>
          </p:cNvSpPr>
          <p:nvPr>
            <p:ph type="body" idx="1"/>
          </p:nvPr>
        </p:nvSpPr>
        <p:spPr>
          <a:xfrm>
            <a:off x="838200" y="1825625"/>
            <a:ext cx="10515600" cy="43518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196447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50000"/>
        </a:lnSpc>
        <a:spcBef>
          <a:spcPts val="1000"/>
        </a:spcBef>
        <a:buFont typeface="Arial" panose="020B0604020202020204" pitchFamily="34" charset="0"/>
        <a:buNone/>
        <a:defRPr sz="1400" b="1" kern="1200">
          <a:solidFill>
            <a:schemeClr val="tx1"/>
          </a:solidFill>
          <a:latin typeface="+mn-lt"/>
          <a:ea typeface="+mn-ea"/>
          <a:cs typeface="+mn-cs"/>
        </a:defRPr>
      </a:lvl1pPr>
      <a:lvl2pPr marL="457223" indent="0" algn="l" defTabSz="914446" rtl="0" eaLnBrk="1" latinLnBrk="0" hangingPunct="1">
        <a:lnSpc>
          <a:spcPct val="150000"/>
        </a:lnSpc>
        <a:spcBef>
          <a:spcPts val="500"/>
        </a:spcBef>
        <a:buFont typeface="Arial" panose="020B0604020202020204" pitchFamily="34" charset="0"/>
        <a:buNone/>
        <a:defRPr sz="933" kern="1200">
          <a:solidFill>
            <a:schemeClr val="tx1"/>
          </a:solidFill>
          <a:latin typeface="+mn-lt"/>
          <a:ea typeface="+mn-ea"/>
          <a:cs typeface="+mn-cs"/>
        </a:defRPr>
      </a:lvl2pPr>
      <a:lvl3pPr marL="914446" indent="0" algn="l" defTabSz="914446" rtl="0" eaLnBrk="1" latinLnBrk="0" hangingPunct="1">
        <a:lnSpc>
          <a:spcPct val="150000"/>
        </a:lnSpc>
        <a:spcBef>
          <a:spcPts val="500"/>
        </a:spcBef>
        <a:buFont typeface="Arial" panose="020B0604020202020204" pitchFamily="34" charset="0"/>
        <a:buNone/>
        <a:defRPr sz="933" kern="1200">
          <a:solidFill>
            <a:schemeClr val="tx1"/>
          </a:solidFill>
          <a:latin typeface="+mn-lt"/>
          <a:ea typeface="+mn-ea"/>
          <a:cs typeface="+mn-cs"/>
        </a:defRPr>
      </a:lvl3pPr>
      <a:lvl4pPr marL="1371669" indent="0" algn="l" defTabSz="914446" rtl="0" eaLnBrk="1" latinLnBrk="0" hangingPunct="1">
        <a:lnSpc>
          <a:spcPct val="150000"/>
        </a:lnSpc>
        <a:spcBef>
          <a:spcPts val="500"/>
        </a:spcBef>
        <a:buFont typeface="Arial" panose="020B0604020202020204" pitchFamily="34" charset="0"/>
        <a:buNone/>
        <a:defRPr sz="933" kern="1200">
          <a:solidFill>
            <a:schemeClr val="tx1"/>
          </a:solidFill>
          <a:latin typeface="+mn-lt"/>
          <a:ea typeface="+mn-ea"/>
          <a:cs typeface="+mn-cs"/>
        </a:defRPr>
      </a:lvl4pPr>
      <a:lvl5pPr marL="1828891" indent="0" algn="l" defTabSz="914446" rtl="0" eaLnBrk="1" latinLnBrk="0" hangingPunct="1">
        <a:lnSpc>
          <a:spcPct val="150000"/>
        </a:lnSpc>
        <a:spcBef>
          <a:spcPts val="500"/>
        </a:spcBef>
        <a:buFont typeface="Arial" panose="020B0604020202020204" pitchFamily="34" charset="0"/>
        <a:buNone/>
        <a:defRPr sz="933"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gscsundernagar.in/" TargetMode="External" /><Relationship Id="rId2" Type="http://schemas.openxmlformats.org/officeDocument/2006/relationships/image" Target="../media/image1.png"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3" Type="http://schemas.openxmlformats.org/officeDocument/2006/relationships/hyperlink" Target="mailto:gscsundernagarhp@gmail.com" TargetMode="External" /><Relationship Id="rId2" Type="http://schemas.openxmlformats.org/officeDocument/2006/relationships/image" Target="../media/image14.png" /><Relationship Id="rId1" Type="http://schemas.openxmlformats.org/officeDocument/2006/relationships/slideLayout" Target="../slideLayouts/slideLayout16.xml" /><Relationship Id="rId4" Type="http://schemas.openxmlformats.org/officeDocument/2006/relationships/hyperlink" Target="https://www.gscsundernagar.in/" TargetMode="Externa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5.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22.xml" /><Relationship Id="rId6" Type="http://schemas.openxmlformats.org/officeDocument/2006/relationships/image" Target="../media/image8.jpeg" /><Relationship Id="rId5" Type="http://schemas.openxmlformats.org/officeDocument/2006/relationships/image" Target="../media/image7.jpeg" /><Relationship Id="rId4" Type="http://schemas.openxmlformats.org/officeDocument/2006/relationships/image" Target="../media/image6.SVG"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2.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2.xml" /></Relationships>
</file>

<file path=ppt/slides/_rels/slide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243BA4-B78A-FF25-2364-0BA390C382BA}"/>
              </a:ext>
            </a:extLst>
          </p:cNvPr>
          <p:cNvSpPr>
            <a:spLocks noGrp="1"/>
          </p:cNvSpPr>
          <p:nvPr>
            <p:ph type="sldNum" sz="quarter" idx="16"/>
          </p:nvPr>
        </p:nvSpPr>
        <p:spPr/>
        <p:txBody>
          <a:bodyPr/>
          <a:lstStyle/>
          <a:p>
            <a:r>
              <a:rPr lang="en-ID"/>
              <a:t>1</a:t>
            </a:r>
            <a:endParaRPr lang="en-ID" dirty="0"/>
          </a:p>
        </p:txBody>
      </p:sp>
      <p:sp>
        <p:nvSpPr>
          <p:cNvPr id="6" name="Title 5">
            <a:extLst>
              <a:ext uri="{FF2B5EF4-FFF2-40B4-BE49-F238E27FC236}">
                <a16:creationId xmlns:a16="http://schemas.microsoft.com/office/drawing/2014/main" id="{09E17964-E48D-C765-D844-46B272715C16}"/>
              </a:ext>
            </a:extLst>
          </p:cNvPr>
          <p:cNvSpPr>
            <a:spLocks noGrp="1"/>
          </p:cNvSpPr>
          <p:nvPr>
            <p:ph type="ctrTitle"/>
          </p:nvPr>
        </p:nvSpPr>
        <p:spPr>
          <a:xfrm>
            <a:off x="2398659" y="3205273"/>
            <a:ext cx="7381554" cy="1131217"/>
          </a:xfrm>
        </p:spPr>
        <p:txBody>
          <a:bodyPr/>
          <a:lstStyle/>
          <a:p>
            <a:r>
              <a:rPr lang="hi-IN" dirty="0"/>
              <a:t>राजकीय संस्कृत</a:t>
            </a:r>
            <a:r>
              <a:rPr lang="en-IN" dirty="0"/>
              <a:t> </a:t>
            </a:r>
            <a:r>
              <a:rPr lang="hi-IN" dirty="0"/>
              <a:t>महाविद्यालय </a:t>
            </a:r>
            <a:br>
              <a:rPr lang="en-IN" dirty="0"/>
            </a:br>
            <a:r>
              <a:rPr lang="en-IN" dirty="0"/>
              <a:t> </a:t>
            </a:r>
            <a:endParaRPr lang="en-GB" sz="1400" dirty="0"/>
          </a:p>
        </p:txBody>
      </p:sp>
      <p:pic>
        <p:nvPicPr>
          <p:cNvPr id="9" name="Picture 8">
            <a:extLst>
              <a:ext uri="{FF2B5EF4-FFF2-40B4-BE49-F238E27FC236}">
                <a16:creationId xmlns:a16="http://schemas.microsoft.com/office/drawing/2014/main" id="{95469BF8-DA5C-B25F-23A9-6EA5E3AEE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102" y="296459"/>
            <a:ext cx="3398683" cy="2747958"/>
          </a:xfrm>
          <a:prstGeom prst="rect">
            <a:avLst/>
          </a:prstGeom>
        </p:spPr>
      </p:pic>
      <p:sp>
        <p:nvSpPr>
          <p:cNvPr id="14" name="Rectangle 1">
            <a:extLst>
              <a:ext uri="{FF2B5EF4-FFF2-40B4-BE49-F238E27FC236}">
                <a16:creationId xmlns:a16="http://schemas.microsoft.com/office/drawing/2014/main" id="{1F71AA2B-8C82-8ABF-4A5C-F85D5E58DA83}"/>
              </a:ext>
            </a:extLst>
          </p:cNvPr>
          <p:cNvSpPr>
            <a:spLocks noChangeArrowheads="1"/>
          </p:cNvSpPr>
          <p:nvPr/>
        </p:nvSpPr>
        <p:spPr bwMode="auto">
          <a:xfrm>
            <a:off x="3192544" y="3632009"/>
            <a:ext cx="6297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IN" sz="1800" dirty="0"/>
              <a:t> </a:t>
            </a:r>
            <a:r>
              <a:rPr kumimoji="0" lang="hi-IN" altLang="en-US" sz="12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पता</a:t>
            </a:r>
            <a:r>
              <a:rPr kumimoji="0" lang="en-IN" altLang="en-US" sz="12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 </a:t>
            </a:r>
            <a:r>
              <a:rPr lang="hi-IN" sz="1200" dirty="0"/>
              <a:t>पुराना बाजार, सुन्दरनगर</a:t>
            </a:r>
            <a:r>
              <a:rPr lang="en-IN" sz="1200" dirty="0"/>
              <a:t>                            </a:t>
            </a:r>
            <a:r>
              <a:rPr kumimoji="0" lang="hi-IN" altLang="en-US" sz="12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वेबसाइट</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a:ln>
                  <a:noFill/>
                </a:ln>
                <a:solidFill>
                  <a:schemeClr val="tx1"/>
                </a:solidFill>
                <a:effectLst/>
                <a:latin typeface="Arial" panose="020B0604020202020204" pitchFamily="34" charset="0"/>
                <a:hlinkClick r:id="rId3"/>
              </a:rPr>
              <a:t>www.gscsundernagar.in</a:t>
            </a:r>
            <a:r>
              <a:rPr kumimoji="0" lang="en-US" altLang="en-US" sz="12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n-IN" altLang="en-US" sz="12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 </a:t>
            </a:r>
            <a:r>
              <a:rPr kumimoji="0" lang="hi-IN" altLang="en-US" sz="12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फ़ोन</a:t>
            </a:r>
            <a:r>
              <a:rPr kumimoji="0" lang="en-US" altLang="en-US" sz="1200" b="0" i="0" u="none" strike="noStrike" cap="none" normalizeH="0" baseline="0" dirty="0">
                <a:ln>
                  <a:noFill/>
                </a:ln>
                <a:solidFill>
                  <a:schemeClr val="tx1"/>
                </a:solidFill>
                <a:effectLst/>
                <a:latin typeface="Arial" panose="020B0604020202020204" pitchFamily="34" charset="0"/>
              </a:rPr>
              <a:t>: 01907-262510                                       </a:t>
            </a:r>
            <a:r>
              <a:rPr kumimoji="0" lang="hi-IN" altLang="en-US" sz="12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ईमेल</a:t>
            </a:r>
            <a:r>
              <a:rPr kumimoji="0" lang="en-US" altLang="en-US" sz="1200" b="0" i="0" u="none" strike="noStrike" cap="none" normalizeH="0" baseline="0" dirty="0">
                <a:ln>
                  <a:noFill/>
                </a:ln>
                <a:solidFill>
                  <a:schemeClr val="tx1"/>
                </a:solidFill>
                <a:effectLst/>
                <a:latin typeface="Arial" panose="020B0604020202020204" pitchFamily="34" charset="0"/>
              </a:rPr>
              <a:t>: gscsundernagarhp@gmail.com </a:t>
            </a:r>
          </a:p>
        </p:txBody>
      </p:sp>
      <p:sp>
        <p:nvSpPr>
          <p:cNvPr id="17" name="Text Placeholder 5">
            <a:extLst>
              <a:ext uri="{FF2B5EF4-FFF2-40B4-BE49-F238E27FC236}">
                <a16:creationId xmlns:a16="http://schemas.microsoft.com/office/drawing/2014/main" id="{8B975D44-54F0-1CAB-CE80-6A1D77D53043}"/>
              </a:ext>
            </a:extLst>
          </p:cNvPr>
          <p:cNvSpPr txBox="1">
            <a:spLocks/>
          </p:cNvSpPr>
          <p:nvPr/>
        </p:nvSpPr>
        <p:spPr>
          <a:xfrm>
            <a:off x="8189291" y="5806649"/>
            <a:ext cx="2818852" cy="383955"/>
          </a:xfrm>
          <a:prstGeom prst="rect">
            <a:avLst/>
          </a:prstGeom>
        </p:spPr>
        <p:txBody>
          <a:bodyPr/>
          <a:lstStyle>
            <a:lvl1pPr marL="0" indent="0" algn="l" defTabSz="914446" rtl="0" eaLnBrk="1" latinLnBrk="0" hangingPunct="1">
              <a:lnSpc>
                <a:spcPct val="150000"/>
              </a:lnSpc>
              <a:spcBef>
                <a:spcPts val="1000"/>
              </a:spcBef>
              <a:buFont typeface="Arial" panose="020B0604020202020204" pitchFamily="34" charset="0"/>
              <a:buNone/>
              <a:defRPr sz="1400" b="1" kern="1200">
                <a:solidFill>
                  <a:schemeClr val="tx1"/>
                </a:solidFill>
                <a:latin typeface="+mn-lt"/>
                <a:ea typeface="+mn-ea"/>
                <a:cs typeface="+mn-cs"/>
              </a:defRPr>
            </a:lvl1pPr>
            <a:lvl2pPr marL="457223" indent="0" algn="l" defTabSz="914446" rtl="0" eaLnBrk="1" latinLnBrk="0" hangingPunct="1">
              <a:lnSpc>
                <a:spcPct val="150000"/>
              </a:lnSpc>
              <a:spcBef>
                <a:spcPts val="500"/>
              </a:spcBef>
              <a:buFont typeface="Arial" panose="020B0604020202020204" pitchFamily="34" charset="0"/>
              <a:buNone/>
              <a:defRPr sz="933" kern="1200">
                <a:solidFill>
                  <a:schemeClr val="tx1"/>
                </a:solidFill>
                <a:latin typeface="+mn-lt"/>
                <a:ea typeface="+mn-ea"/>
                <a:cs typeface="+mn-cs"/>
              </a:defRPr>
            </a:lvl2pPr>
            <a:lvl3pPr marL="914446" indent="0" algn="l" defTabSz="914446" rtl="0" eaLnBrk="1" latinLnBrk="0" hangingPunct="1">
              <a:lnSpc>
                <a:spcPct val="150000"/>
              </a:lnSpc>
              <a:spcBef>
                <a:spcPts val="500"/>
              </a:spcBef>
              <a:buFont typeface="Arial" panose="020B0604020202020204" pitchFamily="34" charset="0"/>
              <a:buNone/>
              <a:defRPr sz="933" kern="1200">
                <a:solidFill>
                  <a:schemeClr val="tx1"/>
                </a:solidFill>
                <a:latin typeface="+mn-lt"/>
                <a:ea typeface="+mn-ea"/>
                <a:cs typeface="+mn-cs"/>
              </a:defRPr>
            </a:lvl3pPr>
            <a:lvl4pPr marL="1371669" indent="0" algn="l" defTabSz="914446" rtl="0" eaLnBrk="1" latinLnBrk="0" hangingPunct="1">
              <a:lnSpc>
                <a:spcPct val="150000"/>
              </a:lnSpc>
              <a:spcBef>
                <a:spcPts val="500"/>
              </a:spcBef>
              <a:buFont typeface="Arial" panose="020B0604020202020204" pitchFamily="34" charset="0"/>
              <a:buNone/>
              <a:defRPr sz="933" kern="1200">
                <a:solidFill>
                  <a:schemeClr val="tx1"/>
                </a:solidFill>
                <a:latin typeface="+mn-lt"/>
                <a:ea typeface="+mn-ea"/>
                <a:cs typeface="+mn-cs"/>
              </a:defRPr>
            </a:lvl4pPr>
            <a:lvl5pPr marL="1828891" indent="0" algn="l" defTabSz="914446" rtl="0" eaLnBrk="1" latinLnBrk="0" hangingPunct="1">
              <a:lnSpc>
                <a:spcPct val="150000"/>
              </a:lnSpc>
              <a:spcBef>
                <a:spcPts val="500"/>
              </a:spcBef>
              <a:buFont typeface="Arial" panose="020B0604020202020204" pitchFamily="34" charset="0"/>
              <a:buNone/>
              <a:defRPr sz="933"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dirty="0"/>
              <a:t>प्रस्तुतकर्ता</a:t>
            </a:r>
            <a:r>
              <a:rPr lang="en-IN" dirty="0"/>
              <a:t> : </a:t>
            </a:r>
            <a:r>
              <a:rPr lang="hi-IN" b="1" i="0" dirty="0">
                <a:solidFill>
                  <a:srgbClr val="333333"/>
                </a:solidFill>
                <a:effectLst/>
                <a:latin typeface="Work Sans" pitchFamily="2" charset="0"/>
              </a:rPr>
              <a:t>डॉ. खुशवन्त सिंह</a:t>
            </a:r>
            <a:endParaRPr lang="hi-IN" b="0" i="0" dirty="0">
              <a:solidFill>
                <a:srgbClr val="333333"/>
              </a:solidFill>
              <a:effectLst/>
              <a:latin typeface="Work Sans" pitchFamily="2" charset="0"/>
            </a:endParaRPr>
          </a:p>
          <a:p>
            <a:endParaRPr lang="en-IN" dirty="0"/>
          </a:p>
        </p:txBody>
      </p:sp>
      <p:sp>
        <p:nvSpPr>
          <p:cNvPr id="21" name="TextBox 20">
            <a:extLst>
              <a:ext uri="{FF2B5EF4-FFF2-40B4-BE49-F238E27FC236}">
                <a16:creationId xmlns:a16="http://schemas.microsoft.com/office/drawing/2014/main" id="{7CA914D4-CA5B-9B53-8E27-BFFC70132010}"/>
              </a:ext>
            </a:extLst>
          </p:cNvPr>
          <p:cNvSpPr txBox="1"/>
          <p:nvPr/>
        </p:nvSpPr>
        <p:spPr>
          <a:xfrm>
            <a:off x="9780213" y="6186789"/>
            <a:ext cx="1451879" cy="553998"/>
          </a:xfrm>
          <a:prstGeom prst="rect">
            <a:avLst/>
          </a:prstGeom>
          <a:noFill/>
        </p:spPr>
        <p:txBody>
          <a:bodyPr wrap="square">
            <a:spAutoFit/>
          </a:bodyPr>
          <a:lstStyle/>
          <a:p>
            <a:r>
              <a:rPr lang="hi-IN" sz="1600" b="1" i="0" dirty="0">
                <a:solidFill>
                  <a:srgbClr val="666666"/>
                </a:solidFill>
                <a:effectLst/>
                <a:latin typeface="Work Sans" pitchFamily="2" charset="0"/>
              </a:rPr>
              <a:t>प्राचार्य</a:t>
            </a:r>
            <a:br>
              <a:rPr lang="hi-IN" sz="1400" b="1" i="0" dirty="0">
                <a:solidFill>
                  <a:srgbClr val="666666"/>
                </a:solidFill>
                <a:effectLst/>
                <a:latin typeface="Work Sans" pitchFamily="2" charset="0"/>
              </a:rPr>
            </a:br>
            <a:endParaRPr lang="en-IN" sz="1400" dirty="0"/>
          </a:p>
        </p:txBody>
      </p:sp>
      <p:sp>
        <p:nvSpPr>
          <p:cNvPr id="3" name="TextBox 2">
            <a:extLst>
              <a:ext uri="{FF2B5EF4-FFF2-40B4-BE49-F238E27FC236}">
                <a16:creationId xmlns:a16="http://schemas.microsoft.com/office/drawing/2014/main" id="{B0DB1CAC-A7C8-2D92-5AD1-0D69B660034E}"/>
              </a:ext>
            </a:extLst>
          </p:cNvPr>
          <p:cNvSpPr txBox="1"/>
          <p:nvPr/>
        </p:nvSpPr>
        <p:spPr>
          <a:xfrm>
            <a:off x="930889" y="4924082"/>
            <a:ext cx="10077254" cy="830997"/>
          </a:xfrm>
          <a:prstGeom prst="rect">
            <a:avLst/>
          </a:prstGeom>
          <a:noFill/>
        </p:spPr>
        <p:txBody>
          <a:bodyPr wrap="square">
            <a:spAutoFit/>
          </a:bodyPr>
          <a:lstStyle/>
          <a:p>
            <a:r>
              <a:rPr lang="hi-IN" sz="2400" b="1" dirty="0">
                <a:solidFill>
                  <a:srgbClr val="00B050"/>
                </a:solidFill>
              </a:rPr>
              <a:t>       </a:t>
            </a:r>
            <a:r>
              <a:rPr lang="en-IN" sz="2400" b="1" dirty="0" err="1">
                <a:solidFill>
                  <a:srgbClr val="00B050"/>
                </a:solidFill>
              </a:rPr>
              <a:t>राजकीय</a:t>
            </a:r>
            <a:r>
              <a:rPr lang="en-IN" sz="2400" b="1" dirty="0">
                <a:solidFill>
                  <a:srgbClr val="00B050"/>
                </a:solidFill>
              </a:rPr>
              <a:t> </a:t>
            </a:r>
            <a:r>
              <a:rPr lang="en-IN" sz="2400" b="1" dirty="0" err="1">
                <a:solidFill>
                  <a:srgbClr val="00B050"/>
                </a:solidFill>
              </a:rPr>
              <a:t>संस्कृत</a:t>
            </a:r>
            <a:r>
              <a:rPr lang="en-IN" sz="2400" b="1" dirty="0">
                <a:solidFill>
                  <a:srgbClr val="00B050"/>
                </a:solidFill>
              </a:rPr>
              <a:t> </a:t>
            </a:r>
            <a:r>
              <a:rPr lang="en-IN" sz="2400" b="1" dirty="0" err="1">
                <a:solidFill>
                  <a:srgbClr val="00B050"/>
                </a:solidFill>
              </a:rPr>
              <a:t>महाविद्यालय</a:t>
            </a:r>
            <a:r>
              <a:rPr lang="en-IN" sz="2400" b="1" dirty="0">
                <a:solidFill>
                  <a:srgbClr val="00B050"/>
                </a:solidFill>
              </a:rPr>
              <a:t> </a:t>
            </a:r>
            <a:r>
              <a:rPr lang="en-IN" sz="2400" b="1" dirty="0" err="1">
                <a:solidFill>
                  <a:srgbClr val="00B050"/>
                </a:solidFill>
              </a:rPr>
              <a:t>सुंदरनगर</a:t>
            </a:r>
            <a:r>
              <a:rPr lang="en-IN" sz="2400" b="1" dirty="0">
                <a:solidFill>
                  <a:srgbClr val="00B050"/>
                </a:solidFill>
              </a:rPr>
              <a:t> </a:t>
            </a:r>
            <a:r>
              <a:rPr lang="en-IN" sz="2400" b="1" dirty="0" err="1">
                <a:solidFill>
                  <a:srgbClr val="00B050"/>
                </a:solidFill>
              </a:rPr>
              <a:t>के</a:t>
            </a:r>
            <a:r>
              <a:rPr lang="en-IN" sz="2400" b="1" dirty="0">
                <a:solidFill>
                  <a:srgbClr val="00B050"/>
                </a:solidFill>
              </a:rPr>
              <a:t> </a:t>
            </a:r>
            <a:r>
              <a:rPr lang="en-IN" sz="2400" b="1" dirty="0" err="1">
                <a:solidFill>
                  <a:srgbClr val="00B050"/>
                </a:solidFill>
              </a:rPr>
              <a:t>द्वारा</a:t>
            </a:r>
            <a:r>
              <a:rPr lang="en-IN" sz="2400" b="1" dirty="0">
                <a:solidFill>
                  <a:srgbClr val="00B050"/>
                </a:solidFill>
              </a:rPr>
              <a:t> </a:t>
            </a:r>
            <a:r>
              <a:rPr lang="hi-IN" sz="2400" b="1" dirty="0">
                <a:solidFill>
                  <a:srgbClr val="00B050"/>
                </a:solidFill>
              </a:rPr>
              <a:t>अपनाया गया 					 </a:t>
            </a:r>
            <a:r>
              <a:rPr lang="en-IN" sz="2400" b="1" dirty="0">
                <a:solidFill>
                  <a:srgbClr val="00B050"/>
                </a:solidFill>
              </a:rPr>
              <a:t>“ </a:t>
            </a:r>
            <a:r>
              <a:rPr lang="en-IN" sz="2400" b="1" dirty="0" err="1">
                <a:solidFill>
                  <a:srgbClr val="00B050"/>
                </a:solidFill>
              </a:rPr>
              <a:t>सर्वोत्तम</a:t>
            </a:r>
            <a:r>
              <a:rPr lang="en-IN" sz="2400" b="1" dirty="0">
                <a:solidFill>
                  <a:srgbClr val="00B050"/>
                </a:solidFill>
              </a:rPr>
              <a:t> </a:t>
            </a:r>
            <a:r>
              <a:rPr lang="hi-IN" sz="2400" b="1" dirty="0">
                <a:solidFill>
                  <a:srgbClr val="00B050"/>
                </a:solidFill>
              </a:rPr>
              <a:t>अभ्यास </a:t>
            </a:r>
            <a:r>
              <a:rPr lang="en-IN" sz="2400" b="1" dirty="0">
                <a:solidFill>
                  <a:srgbClr val="00B050"/>
                </a:solidFill>
              </a:rPr>
              <a:t>"</a:t>
            </a:r>
          </a:p>
        </p:txBody>
      </p:sp>
    </p:spTree>
    <p:extLst>
      <p:ext uri="{BB962C8B-B14F-4D97-AF65-F5344CB8AC3E}">
        <p14:creationId xmlns:p14="http://schemas.microsoft.com/office/powerpoint/2010/main" val="123604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D8FE0D-75B7-3BC5-30A3-75E2CE443BE1}"/>
              </a:ext>
            </a:extLst>
          </p:cNvPr>
          <p:cNvSpPr>
            <a:spLocks noGrp="1"/>
          </p:cNvSpPr>
          <p:nvPr>
            <p:ph type="ftr" sz="quarter" idx="10"/>
          </p:nvPr>
        </p:nvSpPr>
        <p:spPr/>
        <p:txBody>
          <a:bodyPr/>
          <a:lstStyle/>
          <a:p>
            <a:endParaRPr lang="en-ID" dirty="0"/>
          </a:p>
        </p:txBody>
      </p:sp>
      <p:sp>
        <p:nvSpPr>
          <p:cNvPr id="3" name="Slide Number Placeholder 2">
            <a:extLst>
              <a:ext uri="{FF2B5EF4-FFF2-40B4-BE49-F238E27FC236}">
                <a16:creationId xmlns:a16="http://schemas.microsoft.com/office/drawing/2014/main" id="{EF0E8872-15E2-C4D2-6CA9-AAD3390641CD}"/>
              </a:ext>
            </a:extLst>
          </p:cNvPr>
          <p:cNvSpPr>
            <a:spLocks noGrp="1"/>
          </p:cNvSpPr>
          <p:nvPr>
            <p:ph type="sldNum" sz="quarter" idx="11"/>
          </p:nvPr>
        </p:nvSpPr>
        <p:spPr/>
        <p:txBody>
          <a:bodyPr/>
          <a:lstStyle/>
          <a:p>
            <a:fld id="{5E0C3BBE-9543-48E5-A6E1-C646F9A01966}" type="slidenum">
              <a:rPr lang="en-ID" smtClean="0"/>
              <a:pPr/>
              <a:t>10</a:t>
            </a:fld>
            <a:endParaRPr lang="en-ID" dirty="0"/>
          </a:p>
        </p:txBody>
      </p:sp>
      <p:sp>
        <p:nvSpPr>
          <p:cNvPr id="4" name="Title 3">
            <a:extLst>
              <a:ext uri="{FF2B5EF4-FFF2-40B4-BE49-F238E27FC236}">
                <a16:creationId xmlns:a16="http://schemas.microsoft.com/office/drawing/2014/main" id="{1546BB31-55D7-4E52-4257-C3E9BC8E2006}"/>
              </a:ext>
            </a:extLst>
          </p:cNvPr>
          <p:cNvSpPr>
            <a:spLocks noGrp="1"/>
          </p:cNvSpPr>
          <p:nvPr>
            <p:ph type="title"/>
          </p:nvPr>
        </p:nvSpPr>
        <p:spPr>
          <a:xfrm>
            <a:off x="4775291" y="96481"/>
            <a:ext cx="4708074" cy="916609"/>
          </a:xfrm>
        </p:spPr>
        <p:txBody>
          <a:bodyPr/>
          <a:lstStyle/>
          <a:p>
            <a:r>
              <a:rPr lang="hi-IN" dirty="0"/>
              <a:t>संपर्क करें</a:t>
            </a:r>
            <a:endParaRPr lang="en-IN" dirty="0"/>
          </a:p>
        </p:txBody>
      </p:sp>
      <p:pic>
        <p:nvPicPr>
          <p:cNvPr id="13" name="Picture Placeholder 12">
            <a:extLst>
              <a:ext uri="{FF2B5EF4-FFF2-40B4-BE49-F238E27FC236}">
                <a16:creationId xmlns:a16="http://schemas.microsoft.com/office/drawing/2014/main" id="{034073BC-A4AF-0A79-5B0D-81FA065CF435}"/>
              </a:ext>
            </a:extLst>
          </p:cNvPr>
          <p:cNvPicPr>
            <a:picLocks noGrp="1" noChangeAspect="1"/>
          </p:cNvPicPr>
          <p:nvPr>
            <p:ph type="pic" sz="quarter" idx="32"/>
          </p:nvPr>
        </p:nvPicPr>
        <p:blipFill>
          <a:blip r:embed="rId2">
            <a:extLst>
              <a:ext uri="{28A0092B-C50C-407E-A947-70E740481C1C}">
                <a14:useLocalDpi xmlns:a14="http://schemas.microsoft.com/office/drawing/2010/main" val="0"/>
              </a:ext>
            </a:extLst>
          </a:blip>
          <a:srcRect l="27282" r="27282"/>
          <a:stretch>
            <a:fillRect/>
          </a:stretch>
        </p:blipFill>
        <p:spPr>
          <a:xfrm>
            <a:off x="203071" y="339365"/>
            <a:ext cx="3969012" cy="6384447"/>
          </a:xfrm>
        </p:spPr>
      </p:pic>
      <p:sp>
        <p:nvSpPr>
          <p:cNvPr id="11" name="Rectangle 1">
            <a:extLst>
              <a:ext uri="{FF2B5EF4-FFF2-40B4-BE49-F238E27FC236}">
                <a16:creationId xmlns:a16="http://schemas.microsoft.com/office/drawing/2014/main" id="{813E7C9D-A285-93AB-CA5E-CDF0BBFA5CEE}"/>
              </a:ext>
            </a:extLst>
          </p:cNvPr>
          <p:cNvSpPr>
            <a:spLocks noGrp="1" noChangeArrowheads="1"/>
          </p:cNvSpPr>
          <p:nvPr>
            <p:ph type="body" sz="quarter" idx="28"/>
          </p:nvPr>
        </p:nvSpPr>
        <p:spPr bwMode="auto">
          <a:xfrm>
            <a:off x="4850705" y="1920751"/>
            <a:ext cx="650859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hi-IN" altLang="en-US" sz="18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पता</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hi-IN" altLang="en-US" sz="18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पुराना बाजार</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hi-IN" altLang="en-US" sz="18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सुंदरनगर</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hi-IN" altLang="en-US" sz="18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मंडी</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hi-IN" altLang="en-US" sz="18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हिमाचल प्रदेश</a:t>
            </a:r>
            <a:r>
              <a:rPr kumimoji="0" lang="en-US" altLang="en-US" sz="1800" b="0" i="0" u="none" strike="noStrike" cap="none" normalizeH="0" baseline="0" dirty="0">
                <a:ln>
                  <a:noFill/>
                </a:ln>
                <a:solidFill>
                  <a:schemeClr val="tx1"/>
                </a:solidFill>
                <a:effectLst/>
                <a:latin typeface="Arial" panose="020B0604020202020204" pitchFamily="34" charset="0"/>
              </a:rPr>
              <a:t>, 175019</a:t>
            </a:r>
            <a:endParaRPr lang="en-IN" altLang="en-US" sz="1800" dirty="0">
              <a:latin typeface="Arial" panose="020B060402020202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hi-IN" altLang="en-US" sz="18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फ़ोन</a:t>
            </a:r>
            <a:r>
              <a:rPr kumimoji="0" lang="en-US" altLang="en-US" sz="1800" b="0" i="0" u="none" strike="noStrike" cap="none" normalizeH="0" baseline="0" dirty="0">
                <a:ln>
                  <a:noFill/>
                </a:ln>
                <a:solidFill>
                  <a:schemeClr val="tx1"/>
                </a:solidFill>
                <a:effectLst/>
                <a:latin typeface="Arial" panose="020B0604020202020204" pitchFamily="34" charset="0"/>
              </a:rPr>
              <a:t>: 01907-262510, </a:t>
            </a:r>
            <a:r>
              <a:rPr kumimoji="0" lang="hi-IN" altLang="en-US" sz="18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मोबाइल</a:t>
            </a:r>
            <a:r>
              <a:rPr kumimoji="0" lang="en-US" altLang="en-US" sz="1800" b="0" i="0" u="none" strike="noStrike" cap="none" normalizeH="0" baseline="0" dirty="0">
                <a:ln>
                  <a:noFill/>
                </a:ln>
                <a:solidFill>
                  <a:schemeClr val="tx1"/>
                </a:solidFill>
                <a:effectLst/>
                <a:latin typeface="Arial" panose="020B0604020202020204" pitchFamily="34" charset="0"/>
              </a:rPr>
              <a:t>: +91 94</a:t>
            </a:r>
            <a:r>
              <a:rPr kumimoji="0" lang="hi-IN" altLang="en-US" sz="1800" b="0" i="0" u="none" strike="noStrike" cap="none" normalizeH="0" baseline="0" dirty="0">
                <a:ln>
                  <a:noFill/>
                </a:ln>
                <a:solidFill>
                  <a:schemeClr val="tx1"/>
                </a:solidFill>
                <a:effectLst/>
                <a:latin typeface="Arial" panose="020B0604020202020204" pitchFamily="34" charset="0"/>
              </a:rPr>
              <a:t>59440033</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hi-IN" altLang="en-US" sz="18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ईमेल</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gscsundernagarhp@gmail.com</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hi-IN" altLang="en-US" sz="18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वेबसाइट</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4"/>
              </a:rPr>
              <a:t>www.gscsundernagar.in</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84904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072B05-74AA-0864-350B-8BD31ADABB09}"/>
              </a:ext>
            </a:extLst>
          </p:cNvPr>
          <p:cNvSpPr>
            <a:spLocks noGrp="1"/>
          </p:cNvSpPr>
          <p:nvPr>
            <p:ph type="ftr" sz="quarter" idx="10"/>
          </p:nvPr>
        </p:nvSpPr>
        <p:spPr/>
        <p:txBody>
          <a:bodyPr/>
          <a:lstStyle/>
          <a:p>
            <a:endParaRPr lang="en-ID" dirty="0"/>
          </a:p>
        </p:txBody>
      </p:sp>
      <p:sp>
        <p:nvSpPr>
          <p:cNvPr id="3" name="Slide Number Placeholder 2">
            <a:extLst>
              <a:ext uri="{FF2B5EF4-FFF2-40B4-BE49-F238E27FC236}">
                <a16:creationId xmlns:a16="http://schemas.microsoft.com/office/drawing/2014/main" id="{1C014606-5BD8-8E9D-AA0E-24D6BABAD165}"/>
              </a:ext>
            </a:extLst>
          </p:cNvPr>
          <p:cNvSpPr>
            <a:spLocks noGrp="1"/>
          </p:cNvSpPr>
          <p:nvPr>
            <p:ph type="sldNum" sz="quarter" idx="11"/>
          </p:nvPr>
        </p:nvSpPr>
        <p:spPr/>
        <p:txBody>
          <a:bodyPr/>
          <a:lstStyle/>
          <a:p>
            <a:r>
              <a:rPr lang="en-ID"/>
              <a:t>2</a:t>
            </a:r>
            <a:endParaRPr lang="en-ID" dirty="0"/>
          </a:p>
        </p:txBody>
      </p:sp>
      <p:sp>
        <p:nvSpPr>
          <p:cNvPr id="7" name="Text Placeholder 6">
            <a:extLst>
              <a:ext uri="{FF2B5EF4-FFF2-40B4-BE49-F238E27FC236}">
                <a16:creationId xmlns:a16="http://schemas.microsoft.com/office/drawing/2014/main" id="{BD470452-0001-948F-D172-C10FAD38D5C4}"/>
              </a:ext>
            </a:extLst>
          </p:cNvPr>
          <p:cNvSpPr>
            <a:spLocks noGrp="1"/>
          </p:cNvSpPr>
          <p:nvPr>
            <p:ph type="body" sz="quarter" idx="19"/>
          </p:nvPr>
        </p:nvSpPr>
        <p:spPr>
          <a:xfrm>
            <a:off x="6227976" y="1153126"/>
            <a:ext cx="4824723" cy="2275874"/>
          </a:xfrm>
        </p:spPr>
        <p:txBody>
          <a:bodyPr/>
          <a:lstStyle/>
          <a:p>
            <a:pPr algn="just"/>
            <a:r>
              <a:rPr lang="hi-IN" sz="1400" dirty="0"/>
              <a:t>राजकीय संस्कृत महाविद्यालय उत्तर भारत के क्षेत्र में अग्रणी संस्कृत कॉलेजों में से एक है, जहां से हजारों समर्पित छात्रों ने अध्ययन के लिए अपना समय समर्पित करके संस्कृत भाषा के विकास और विकास में अपना समर्थन दिया। यह हिमाचल प्रदेश के राज्य के लिए एक उल्लेखनीय सम्मान है। कॉलेज दो स्नातक कार्यक्रम प्राक-शास्त्री और शास्त्री प्रदान करता है।</a:t>
            </a:r>
          </a:p>
          <a:p>
            <a:pPr algn="just"/>
            <a:endParaRPr lang="hi-IN" sz="1400" dirty="0"/>
          </a:p>
          <a:p>
            <a:pPr algn="just"/>
            <a:r>
              <a:rPr lang="hi-IN" sz="1400" dirty="0"/>
              <a:t>कॉलेज के छात्रों को बहुआयामी प्रतिभाओं से समृद्ध किया जाता है, जिसके परिणामस्वरूप वे सांस्कृतिक कार्यक्रमों में भाग लेकर विभिन्न स्वर्ण पदक, रजत पदक और कांस्य पदक प्राप्त करते हैं। कॉलेज गतिशील रूप से पारंपरिक और सांस्कृतिक पहलुओं के उन्नयन में लगा हुआ है, इसके अलावा कॉलेज के छात्र अंतर-संस्कृत या अन्य सरकारी कॉलेज सांस्कृतिक कार्यक्रमों और खेल टूर्नामेंट में भी भाग लेते हैं। ऐतिहासिक उपलब्धियों में, कई छात्रों ने सांस्कृतिक और खेल गतिविधियों में विभिन्न पुरस्कार जीतकर कॉलेज में बेहद गर्व के क्षण लाए।</a:t>
            </a:r>
          </a:p>
          <a:p>
            <a:pPr algn="just"/>
            <a:endParaRPr lang="hi-IN" sz="1400" dirty="0"/>
          </a:p>
        </p:txBody>
      </p:sp>
      <p:sp>
        <p:nvSpPr>
          <p:cNvPr id="8" name="Title 7">
            <a:extLst>
              <a:ext uri="{FF2B5EF4-FFF2-40B4-BE49-F238E27FC236}">
                <a16:creationId xmlns:a16="http://schemas.microsoft.com/office/drawing/2014/main" id="{F5DE2E31-6CC9-72B7-BFD9-FF378B8167B1}"/>
              </a:ext>
            </a:extLst>
          </p:cNvPr>
          <p:cNvSpPr>
            <a:spLocks noGrp="1"/>
          </p:cNvSpPr>
          <p:nvPr>
            <p:ph type="title"/>
          </p:nvPr>
        </p:nvSpPr>
        <p:spPr>
          <a:xfrm>
            <a:off x="263951" y="843378"/>
            <a:ext cx="6011442" cy="701337"/>
          </a:xfrm>
        </p:spPr>
        <p:txBody>
          <a:bodyPr>
            <a:noAutofit/>
          </a:bodyPr>
          <a:lstStyle/>
          <a:p>
            <a:r>
              <a:rPr lang="hi-IN" sz="3200" b="1" dirty="0"/>
              <a:t>कॉलेज स्थापना और विकास</a:t>
            </a:r>
            <a:br>
              <a:rPr lang="en-IN" sz="3200" b="1" dirty="0"/>
            </a:br>
            <a:endParaRPr lang="en-IN" sz="3200" b="1" dirty="0"/>
          </a:p>
        </p:txBody>
      </p:sp>
      <p:pic>
        <p:nvPicPr>
          <p:cNvPr id="18" name="Picture Placeholder 17">
            <a:extLst>
              <a:ext uri="{FF2B5EF4-FFF2-40B4-BE49-F238E27FC236}">
                <a16:creationId xmlns:a16="http://schemas.microsoft.com/office/drawing/2014/main" id="{CA90AFF7-CF0E-C617-6BC4-FA4C9FA9951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164" t="-895" r="27901" b="895"/>
          <a:stretch/>
        </p:blipFill>
        <p:spPr>
          <a:xfrm>
            <a:off x="131975" y="1065230"/>
            <a:ext cx="5964025" cy="5104614"/>
          </a:xfrm>
        </p:spPr>
      </p:pic>
    </p:spTree>
    <p:extLst>
      <p:ext uri="{BB962C8B-B14F-4D97-AF65-F5344CB8AC3E}">
        <p14:creationId xmlns:p14="http://schemas.microsoft.com/office/powerpoint/2010/main" val="10241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F7D2C-BEF2-45DD-2248-3C21AF97E0A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EFF4F9-A80A-8AF1-AEF8-F0BE86827FA6}"/>
              </a:ext>
            </a:extLst>
          </p:cNvPr>
          <p:cNvSpPr>
            <a:spLocks noGrp="1"/>
          </p:cNvSpPr>
          <p:nvPr>
            <p:ph type="ftr" sz="quarter" idx="10"/>
          </p:nvPr>
        </p:nvSpPr>
        <p:spPr/>
        <p:txBody>
          <a:bodyPr/>
          <a:lstStyle/>
          <a:p>
            <a:endParaRPr lang="en-ID" dirty="0"/>
          </a:p>
        </p:txBody>
      </p:sp>
      <p:sp>
        <p:nvSpPr>
          <p:cNvPr id="3" name="Slide Number Placeholder 2">
            <a:extLst>
              <a:ext uri="{FF2B5EF4-FFF2-40B4-BE49-F238E27FC236}">
                <a16:creationId xmlns:a16="http://schemas.microsoft.com/office/drawing/2014/main" id="{02A8BBD9-09B5-B364-25FC-D4EB39F884D1}"/>
              </a:ext>
            </a:extLst>
          </p:cNvPr>
          <p:cNvSpPr>
            <a:spLocks noGrp="1"/>
          </p:cNvSpPr>
          <p:nvPr>
            <p:ph type="sldNum" sz="quarter" idx="11"/>
          </p:nvPr>
        </p:nvSpPr>
        <p:spPr/>
        <p:txBody>
          <a:bodyPr/>
          <a:lstStyle/>
          <a:p>
            <a:r>
              <a:rPr lang="en-ID"/>
              <a:t>2</a:t>
            </a:r>
            <a:endParaRPr lang="en-ID" dirty="0"/>
          </a:p>
        </p:txBody>
      </p:sp>
      <p:sp>
        <p:nvSpPr>
          <p:cNvPr id="7" name="Text Placeholder 6">
            <a:extLst>
              <a:ext uri="{FF2B5EF4-FFF2-40B4-BE49-F238E27FC236}">
                <a16:creationId xmlns:a16="http://schemas.microsoft.com/office/drawing/2014/main" id="{D8C91D36-4123-0C5B-E365-5CA4C09AC579}"/>
              </a:ext>
            </a:extLst>
          </p:cNvPr>
          <p:cNvSpPr>
            <a:spLocks noGrp="1"/>
          </p:cNvSpPr>
          <p:nvPr>
            <p:ph type="body" sz="quarter" idx="19"/>
          </p:nvPr>
        </p:nvSpPr>
        <p:spPr>
          <a:xfrm>
            <a:off x="5906997" y="478124"/>
            <a:ext cx="5279506" cy="5627951"/>
          </a:xfrm>
        </p:spPr>
        <p:txBody>
          <a:bodyPr/>
          <a:lstStyle/>
          <a:p>
            <a:pPr algn="just"/>
            <a:r>
              <a:rPr lang="hi-IN" sz="1400" dirty="0"/>
              <a:t>1923 से बहुत पहले स्वतंत्र भारत के ऐतिहासिक महाकाव्य में, इस नगर के श्री सूरजमणि सूरी ने सरकारी संस्कृत विद्यालय की स्थापना की। इसके बाद 1948 में इसे सरकारी संस्कृत डिग्री कॉलेज में अपग्रेड किया गया और भारत सरकार द्वारा स्थापित किया गया। श्री भगत राम शास्त्री इस कॉलेज के पहले प्रिंसिपल थे।</a:t>
            </a:r>
            <a:endParaRPr lang="en-IN" sz="1400" dirty="0"/>
          </a:p>
          <a:p>
            <a:pPr algn="just"/>
            <a:endParaRPr lang="en-IN" sz="1400" dirty="0"/>
          </a:p>
          <a:p>
            <a:r>
              <a:rPr lang="hi-IN" sz="1400" dirty="0"/>
              <a:t>पिछले साल 13 दिसम्बर 2023 को महाविद्यालय ने अपनी वार्षिक जयंती समारोह का आयोजन बड़े धूमधाम से किया था। इस समारोह में कॉलेज के छात्रों, शिक्षकों और प्रबंधन ने मिलकर इस खास दिन को मनाया। कार्यक्रम में सांस्कृतिक कार्यक्रमों, संगीत, नृत्य और विभिन्न प्रतियोगिताओं का आयोजन किया गया। साथ ही, कॉलेज के प्रमुख हस्तियों और छात्रों को उनके उत्कृष्ट कार्यों के लिए सम्मानित भी किया गया।</a:t>
            </a:r>
          </a:p>
          <a:p>
            <a:r>
              <a:rPr lang="hi-IN" sz="1400" dirty="0"/>
              <a:t>यह समारोह महाविद्यालय की समृद्ध परंपरा और विद्यार्थियों के प्रति उनके समर्पण को दर्शाता है, जिसमें पुराने छात्रों को भी बुलाया गया था और उन्हें अपने अनुभव साझा करने का अवसर मिला।</a:t>
            </a:r>
          </a:p>
        </p:txBody>
      </p:sp>
      <p:sp>
        <p:nvSpPr>
          <p:cNvPr id="8" name="Title 7">
            <a:extLst>
              <a:ext uri="{FF2B5EF4-FFF2-40B4-BE49-F238E27FC236}">
                <a16:creationId xmlns:a16="http://schemas.microsoft.com/office/drawing/2014/main" id="{6E2E2B04-C68E-FFB1-24C8-980C148EAB1C}"/>
              </a:ext>
            </a:extLst>
          </p:cNvPr>
          <p:cNvSpPr>
            <a:spLocks noGrp="1"/>
          </p:cNvSpPr>
          <p:nvPr>
            <p:ph type="title"/>
          </p:nvPr>
        </p:nvSpPr>
        <p:spPr>
          <a:xfrm>
            <a:off x="263951" y="688157"/>
            <a:ext cx="8446416" cy="955163"/>
          </a:xfrm>
        </p:spPr>
        <p:txBody>
          <a:bodyPr>
            <a:noAutofit/>
          </a:bodyPr>
          <a:lstStyle/>
          <a:p>
            <a:r>
              <a:rPr lang="hi-IN" sz="3200" b="1" dirty="0"/>
              <a:t>कॉलेज</a:t>
            </a:r>
            <a:r>
              <a:rPr lang="hi-IN" sz="1200" b="0" i="0" dirty="0">
                <a:solidFill>
                  <a:srgbClr val="111111"/>
                </a:solidFill>
                <a:effectLst/>
                <a:latin typeface="Roboto" panose="02000000000000000000" pitchFamily="2" charset="0"/>
              </a:rPr>
              <a:t> </a:t>
            </a:r>
            <a:r>
              <a:rPr lang="hi-IN" sz="3200" b="1" i="0" dirty="0">
                <a:solidFill>
                  <a:srgbClr val="111111"/>
                </a:solidFill>
                <a:effectLst/>
                <a:latin typeface="Roboto" panose="02000000000000000000" pitchFamily="2" charset="0"/>
              </a:rPr>
              <a:t>इतिहास</a:t>
            </a:r>
            <a:br>
              <a:rPr lang="en-IN" sz="3200" b="1" dirty="0"/>
            </a:br>
            <a:endParaRPr lang="en-IN" sz="3200" b="1" dirty="0"/>
          </a:p>
        </p:txBody>
      </p:sp>
      <p:pic>
        <p:nvPicPr>
          <p:cNvPr id="13" name="Picture Placeholder 12">
            <a:extLst>
              <a:ext uri="{FF2B5EF4-FFF2-40B4-BE49-F238E27FC236}">
                <a16:creationId xmlns:a16="http://schemas.microsoft.com/office/drawing/2014/main" id="{32C64711-B066-E7EC-362F-473E2637369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872" r="872"/>
          <a:stretch>
            <a:fillRect/>
          </a:stretch>
        </p:blipFill>
        <p:spPr>
          <a:xfrm>
            <a:off x="97655" y="1449279"/>
            <a:ext cx="5015883" cy="2952751"/>
          </a:xfrm>
        </p:spPr>
      </p:pic>
    </p:spTree>
    <p:extLst>
      <p:ext uri="{BB962C8B-B14F-4D97-AF65-F5344CB8AC3E}">
        <p14:creationId xmlns:p14="http://schemas.microsoft.com/office/powerpoint/2010/main" val="372330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E0ED23-50ED-EBAC-D645-E015AEBA62B2}"/>
              </a:ext>
            </a:extLst>
          </p:cNvPr>
          <p:cNvSpPr>
            <a:spLocks noGrp="1"/>
          </p:cNvSpPr>
          <p:nvPr>
            <p:ph type="ftr" sz="quarter" idx="10"/>
          </p:nvPr>
        </p:nvSpPr>
        <p:spPr/>
        <p:txBody>
          <a:bodyPr/>
          <a:lstStyle/>
          <a:p>
            <a:endParaRPr lang="en-ID" dirty="0"/>
          </a:p>
        </p:txBody>
      </p:sp>
      <p:sp>
        <p:nvSpPr>
          <p:cNvPr id="3" name="Slide Number Placeholder 2">
            <a:extLst>
              <a:ext uri="{FF2B5EF4-FFF2-40B4-BE49-F238E27FC236}">
                <a16:creationId xmlns:a16="http://schemas.microsoft.com/office/drawing/2014/main" id="{27F77B18-76DA-DABC-5E09-69725CC201AC}"/>
              </a:ext>
            </a:extLst>
          </p:cNvPr>
          <p:cNvSpPr>
            <a:spLocks noGrp="1"/>
          </p:cNvSpPr>
          <p:nvPr>
            <p:ph type="sldNum" sz="quarter" idx="11"/>
          </p:nvPr>
        </p:nvSpPr>
        <p:spPr/>
        <p:txBody>
          <a:bodyPr/>
          <a:lstStyle/>
          <a:p>
            <a:r>
              <a:rPr lang="en-ID"/>
              <a:t>3</a:t>
            </a:r>
            <a:endParaRPr lang="en-ID" dirty="0"/>
          </a:p>
        </p:txBody>
      </p:sp>
      <p:sp>
        <p:nvSpPr>
          <p:cNvPr id="4" name="Title 3">
            <a:extLst>
              <a:ext uri="{FF2B5EF4-FFF2-40B4-BE49-F238E27FC236}">
                <a16:creationId xmlns:a16="http://schemas.microsoft.com/office/drawing/2014/main" id="{373E7262-74B8-5724-54CC-4004F63CA8A2}"/>
              </a:ext>
            </a:extLst>
          </p:cNvPr>
          <p:cNvSpPr>
            <a:spLocks noGrp="1"/>
          </p:cNvSpPr>
          <p:nvPr>
            <p:ph type="title"/>
          </p:nvPr>
        </p:nvSpPr>
        <p:spPr>
          <a:xfrm>
            <a:off x="548618" y="476252"/>
            <a:ext cx="5997573" cy="1041464"/>
          </a:xfrm>
        </p:spPr>
        <p:txBody>
          <a:bodyPr/>
          <a:lstStyle/>
          <a:p>
            <a:r>
              <a:rPr lang="hi-IN" sz="3200" dirty="0"/>
              <a:t>मुख्य उद्देश्य</a:t>
            </a:r>
            <a:endParaRPr lang="en-IN" sz="3200" dirty="0"/>
          </a:p>
        </p:txBody>
      </p:sp>
      <p:pic>
        <p:nvPicPr>
          <p:cNvPr id="10" name="Picture Placeholder 9">
            <a:extLst>
              <a:ext uri="{FF2B5EF4-FFF2-40B4-BE49-F238E27FC236}">
                <a16:creationId xmlns:a16="http://schemas.microsoft.com/office/drawing/2014/main" id="{0AC78BDF-2B66-5922-2A60-5CDB2FA6DF2A}"/>
              </a:ext>
            </a:extLst>
          </p:cNvPr>
          <p:cNvPicPr>
            <a:picLocks noGrp="1" noChangeAspect="1"/>
          </p:cNvPicPr>
          <p:nvPr>
            <p:ph type="pic" sz="quarter" idx="19"/>
          </p:nvPr>
        </p:nvPicPr>
        <p:blipFill>
          <a:blip r:embed="rId2"/>
          <a:srcRect l="29187" r="29187"/>
          <a:stretch>
            <a:fillRect/>
          </a:stretch>
        </p:blipFill>
        <p:spPr/>
      </p:pic>
      <p:sp>
        <p:nvSpPr>
          <p:cNvPr id="6" name="Text Placeholder 5">
            <a:extLst>
              <a:ext uri="{FF2B5EF4-FFF2-40B4-BE49-F238E27FC236}">
                <a16:creationId xmlns:a16="http://schemas.microsoft.com/office/drawing/2014/main" id="{0A4CF3AD-C479-3A94-EBBD-469F4F72695C}"/>
              </a:ext>
            </a:extLst>
          </p:cNvPr>
          <p:cNvSpPr>
            <a:spLocks noGrp="1"/>
          </p:cNvSpPr>
          <p:nvPr>
            <p:ph type="body" sz="quarter" idx="20"/>
          </p:nvPr>
        </p:nvSpPr>
        <p:spPr>
          <a:xfrm>
            <a:off x="670971" y="1694387"/>
            <a:ext cx="2818852" cy="383955"/>
          </a:xfrm>
        </p:spPr>
        <p:txBody>
          <a:bodyPr/>
          <a:lstStyle/>
          <a:p>
            <a:r>
              <a:rPr lang="hi-IN" sz="1800" dirty="0"/>
              <a:t>संस्कृत भाषा का संरक्षण</a:t>
            </a:r>
            <a:endParaRPr lang="en-IN" sz="1800" dirty="0"/>
          </a:p>
        </p:txBody>
      </p:sp>
      <p:sp>
        <p:nvSpPr>
          <p:cNvPr id="7" name="Text Placeholder 6">
            <a:extLst>
              <a:ext uri="{FF2B5EF4-FFF2-40B4-BE49-F238E27FC236}">
                <a16:creationId xmlns:a16="http://schemas.microsoft.com/office/drawing/2014/main" id="{A355A0FA-FD0C-69EE-A441-18B34861BC3D}"/>
              </a:ext>
            </a:extLst>
          </p:cNvPr>
          <p:cNvSpPr>
            <a:spLocks noGrp="1"/>
          </p:cNvSpPr>
          <p:nvPr>
            <p:ph type="body" sz="quarter" idx="23"/>
          </p:nvPr>
        </p:nvSpPr>
        <p:spPr>
          <a:xfrm>
            <a:off x="670971" y="2320264"/>
            <a:ext cx="5756461" cy="718124"/>
          </a:xfrm>
        </p:spPr>
        <p:txBody>
          <a:bodyPr/>
          <a:lstStyle/>
          <a:p>
            <a:r>
              <a:rPr lang="hi-IN" sz="1400" dirty="0"/>
              <a:t>कॉलेज प्राचीन संस्कृत भाषा की विरासत को बनाए रखने का प्रयास करता है, पाठ्यक्रम प्रदान करता है जो छात्रों की समझ और कौशल को गहरा करता है।</a:t>
            </a:r>
            <a:endParaRPr lang="en-IN" sz="1400" dirty="0"/>
          </a:p>
        </p:txBody>
      </p:sp>
      <p:sp>
        <p:nvSpPr>
          <p:cNvPr id="8" name="Text Placeholder 7">
            <a:extLst>
              <a:ext uri="{FF2B5EF4-FFF2-40B4-BE49-F238E27FC236}">
                <a16:creationId xmlns:a16="http://schemas.microsoft.com/office/drawing/2014/main" id="{A0AA968D-2554-BA25-B26F-FC19D736E6D2}"/>
              </a:ext>
            </a:extLst>
          </p:cNvPr>
          <p:cNvSpPr>
            <a:spLocks noGrp="1"/>
          </p:cNvSpPr>
          <p:nvPr>
            <p:ph type="body" sz="quarter" idx="27"/>
          </p:nvPr>
        </p:nvSpPr>
        <p:spPr>
          <a:xfrm>
            <a:off x="728552" y="3932808"/>
            <a:ext cx="2818852" cy="383955"/>
          </a:xfrm>
        </p:spPr>
        <p:txBody>
          <a:bodyPr/>
          <a:lstStyle/>
          <a:p>
            <a:r>
              <a:rPr lang="hi-IN" sz="1800" dirty="0"/>
              <a:t>संस्कृतिक एकीकरण</a:t>
            </a:r>
            <a:endParaRPr lang="en-IN" sz="1800" dirty="0"/>
          </a:p>
        </p:txBody>
      </p:sp>
      <p:sp>
        <p:nvSpPr>
          <p:cNvPr id="9" name="Text Placeholder 8">
            <a:extLst>
              <a:ext uri="{FF2B5EF4-FFF2-40B4-BE49-F238E27FC236}">
                <a16:creationId xmlns:a16="http://schemas.microsoft.com/office/drawing/2014/main" id="{0F3ADBA6-D0B3-7999-9F69-CF0B6B007CED}"/>
              </a:ext>
            </a:extLst>
          </p:cNvPr>
          <p:cNvSpPr>
            <a:spLocks noGrp="1"/>
          </p:cNvSpPr>
          <p:nvPr>
            <p:ph type="body" sz="quarter" idx="28"/>
          </p:nvPr>
        </p:nvSpPr>
        <p:spPr>
          <a:xfrm>
            <a:off x="728552" y="4557718"/>
            <a:ext cx="5452172" cy="2048330"/>
          </a:xfrm>
        </p:spPr>
        <p:txBody>
          <a:bodyPr/>
          <a:lstStyle/>
          <a:p>
            <a:r>
              <a:rPr lang="hi-IN" sz="1400" dirty="0"/>
              <a:t>यह पारंपरिक भारतीय सांस्कृतिक शिक्षा को आधुनिक शैक्षणिक प्रथाओं के साथ जोड़ता है, छात्रों को विकासशील शैक्षणिक परिदृश्य के लिए तैयार करता है।</a:t>
            </a:r>
            <a:endParaRPr lang="en-IN" sz="1400" dirty="0"/>
          </a:p>
        </p:txBody>
      </p:sp>
    </p:spTree>
    <p:extLst>
      <p:ext uri="{BB962C8B-B14F-4D97-AF65-F5344CB8AC3E}">
        <p14:creationId xmlns:p14="http://schemas.microsoft.com/office/powerpoint/2010/main" val="370148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533400" y="288981"/>
            <a:ext cx="10439400" cy="1320800"/>
          </a:xfrm>
          <a:prstGeom prst="rect">
            <a:avLst/>
          </a:prstGeom>
          <a:noFill/>
          <a:ln/>
        </p:spPr>
        <p:txBody>
          <a:bodyPr wrap="square" rtlCol="0" anchor="t"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hi-IN" sz="3200" b="1" dirty="0">
                <a:latin typeface="Montserrat ExtraBold"/>
              </a:rPr>
              <a:t>संस्कृत संभाषण शिविर</a:t>
            </a:r>
            <a:endParaRPr lang="en-US" sz="3200" b="1" dirty="0">
              <a:latin typeface="Montserrat ExtraBold"/>
            </a:endParaRPr>
          </a:p>
        </p:txBody>
      </p:sp>
      <p:sp>
        <p:nvSpPr>
          <p:cNvPr id="4" name="Shape 1"/>
          <p:cNvSpPr/>
          <p:nvPr/>
        </p:nvSpPr>
        <p:spPr>
          <a:xfrm>
            <a:off x="1219200" y="1219200"/>
            <a:ext cx="1219200" cy="1219200"/>
          </a:xfrm>
          <a:prstGeom prst="line">
            <a:avLst/>
          </a:prstGeom>
          <a:noFill/>
          <a:ln/>
        </p:spPr>
      </p:sp>
      <p:sp>
        <p:nvSpPr>
          <p:cNvPr id="25" name="Slide Number Placeholder 0"/>
          <p:cNvSpPr>
            <a:spLocks noGrp="1"/>
          </p:cNvSpPr>
          <p:nvPr>
            <p:ph type="sldNum" sz="quarter" idx="4294967295"/>
          </p:nvPr>
        </p:nvSpPr>
        <p:spPr>
          <a:xfrm>
            <a:off x="11226800" y="6146800"/>
            <a:ext cx="952500" cy="266700"/>
          </a:xfrm>
          <a:prstGeom prst="rect">
            <a:avLst/>
          </a:prstGeom>
          <a:extLst>
            <a:ext uri="{C572A759-6A51-4108-AA02-DFA0A04FC94B}">
              <ma14:wrappingTextBoxFlag xmlns="" xmlns:ma14="http://schemas.microsoft.com/office/mac/drawingml/2011/main"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fld id="{F7021451-1387-4CA6-816F-3879F97B5CBC}" type="slidenum">
              <a:rPr lang="en-US" sz="1200" b="0">
                <a:solidFill>
                  <a:srgbClr val="FF4D00"/>
                </a:solidFill>
                <a:latin typeface="Open Sans"/>
                <a:ea typeface="Open Sans"/>
                <a:cs typeface="Open Sans"/>
              </a:rPr>
              <a:pPr algn="ctr"/>
              <a:t>5</a:t>
            </a:fld>
            <a:endParaRPr lang="en-US" sz="1200">
              <a:solidFill>
                <a:srgbClr val="FF4D00"/>
              </a:solidFill>
              <a:latin typeface="Open Sans"/>
              <a:ea typeface="Open Sans"/>
              <a:cs typeface="Open Sans"/>
            </a:endParaRPr>
          </a:p>
        </p:txBody>
      </p:sp>
      <p:pic>
        <p:nvPicPr>
          <p:cNvPr id="7" name="Picture 6">
            <a:extLst>
              <a:ext uri="{FF2B5EF4-FFF2-40B4-BE49-F238E27FC236}">
                <a16:creationId xmlns:a16="http://schemas.microsoft.com/office/drawing/2014/main" id="{39EA6835-8D6C-9F8B-EE4A-81FB67178ACA}"/>
              </a:ext>
            </a:extLst>
          </p:cNvPr>
          <p:cNvPicPr>
            <a:picLocks noChangeAspect="1"/>
          </p:cNvPicPr>
          <p:nvPr/>
        </p:nvPicPr>
        <p:blipFill>
          <a:blip r:embed="rId5">
            <a:extLst>
              <a:ext uri="{28A0092B-C50C-407E-A947-70E740481C1C}">
                <a14:useLocalDpi xmlns:a14="http://schemas.microsoft.com/office/drawing/2010/main" val="0"/>
              </a:ext>
            </a:extLst>
          </a:blip>
          <a:srcRect l="6774" t="14961" r="11147" b="13890"/>
          <a:stretch/>
        </p:blipFill>
        <p:spPr>
          <a:xfrm rot="16200000">
            <a:off x="6144426" y="1384022"/>
            <a:ext cx="4859354" cy="4666202"/>
          </a:xfrm>
          <a:prstGeom prst="rect">
            <a:avLst/>
          </a:prstGeom>
        </p:spPr>
      </p:pic>
      <p:sp>
        <p:nvSpPr>
          <p:cNvPr id="10" name="Rectangle 1">
            <a:extLst>
              <a:ext uri="{FF2B5EF4-FFF2-40B4-BE49-F238E27FC236}">
                <a16:creationId xmlns:a16="http://schemas.microsoft.com/office/drawing/2014/main" id="{B9680913-6AF1-07E1-DBB5-A311301BC190}"/>
              </a:ext>
            </a:extLst>
          </p:cNvPr>
          <p:cNvSpPr>
            <a:spLocks noChangeArrowheads="1"/>
          </p:cNvSpPr>
          <p:nvPr/>
        </p:nvSpPr>
        <p:spPr bwMode="auto">
          <a:xfrm>
            <a:off x="533400" y="1573143"/>
            <a:ext cx="5263717"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IN" altLang="en-US" b="1" i="0" u="none" strike="noStrike" cap="none" normalizeH="0" baseline="0" dirty="0">
              <a:ln>
                <a:noFill/>
              </a:ln>
              <a:solidFill>
                <a:schemeClr val="tx1"/>
              </a:solidFill>
              <a:effectLst/>
              <a:latin typeface="Arial" panose="020B060402020202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hi-IN" altLang="en-US"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विवरण</a:t>
            </a:r>
            <a:r>
              <a:rPr kumimoji="0" lang="en-US" altLang="en-US" b="0" i="0" u="none" strike="noStrike" cap="none" normalizeH="0" baseline="0" dirty="0">
                <a:ln>
                  <a:noFill/>
                </a:ln>
                <a:solidFill>
                  <a:schemeClr val="tx1"/>
                </a:solidFill>
                <a:effectLst/>
                <a:latin typeface="Arial" panose="020B0604020202020204" pitchFamily="34" charset="0"/>
              </a:rPr>
              <a:t>: </a:t>
            </a:r>
            <a:br>
              <a:rPr kumimoji="0" lang="en-US" altLang="en-US" b="0" i="0" u="none" strike="noStrike" cap="none" normalizeH="0" baseline="0" dirty="0">
                <a:ln>
                  <a:noFill/>
                </a:ln>
                <a:solidFill>
                  <a:schemeClr val="tx1"/>
                </a:solidFill>
                <a:effectLst/>
                <a:latin typeface="Arial" panose="020B0604020202020204" pitchFamily="34" charset="0"/>
              </a:rPr>
            </a:br>
            <a:endParaRPr kumimoji="0" lang="en-US" altLang="en-US"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pPr>
            <a:r>
              <a:rPr kumimoji="0" lang="hi-IN" altLang="en-US" sz="1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महाविद्यालय में नियमित रूप से संस्कृत संभाषण शिविर आयोजित किए जाते हैं।</a:t>
            </a:r>
            <a:br>
              <a:rPr kumimoji="0" lang="en-US" altLang="en-US" sz="1400" b="0" i="0" u="none" strike="noStrike" cap="none" normalizeH="0" baseline="0" dirty="0">
                <a:ln>
                  <a:noFill/>
                </a:ln>
                <a:solidFill>
                  <a:schemeClr val="tx1"/>
                </a:solidFill>
                <a:effectLst/>
                <a:latin typeface="Arial" panose="020B0604020202020204" pitchFamily="34" charset="0"/>
              </a:rPr>
            </a:br>
            <a:r>
              <a:rPr kumimoji="0" lang="hi-IN" altLang="en-US" sz="1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इसका उद्देश्य छात्रों और स्थानीय समुदाय को संस्कृत भाषा के व्यावहारिक उपयोग में दक्ष बनाना है।</a:t>
            </a:r>
            <a:endParaRPr kumimoji="0" lang="en-IN" altLang="en-US" sz="1400" b="0" i="0" u="none" strike="noStrike" cap="none" normalizeH="0" baseline="0" dirty="0">
              <a:ln>
                <a:noFill/>
              </a:ln>
              <a:solidFill>
                <a:schemeClr val="tx1"/>
              </a:solidFill>
              <a:effectLst/>
              <a:latin typeface="Arial" panose="020B060402020202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hi-IN" altLang="en-US" sz="1800" b="1" i="0" u="none" strike="noStrike" cap="none" normalizeH="0" baseline="0" dirty="0">
                <a:ln>
                  <a:noFill/>
                </a:ln>
                <a:solidFill>
                  <a:schemeClr val="tx1"/>
                </a:solidFill>
                <a:effectLst/>
                <a:latin typeface="Arial" panose="020B0604020202020204" pitchFamily="34" charset="0"/>
                <a:cs typeface="Mangal" panose="02040503050203030202" pitchFamily="18" charset="0"/>
              </a:rPr>
              <a:t>लाभ</a:t>
            </a:r>
            <a:r>
              <a:rPr kumimoji="0" lang="en-US"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hi-IN" altLang="en-US" sz="1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भाषा के प्रति जागरूकता और रुचि बढ़ाना।</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r>
              <a:rPr kumimoji="0" lang="hi-IN" altLang="en-US" sz="1400" b="0" i="0" u="none" strike="noStrike" cap="none" normalizeH="0" baseline="0" dirty="0">
                <a:ln>
                  <a:noFill/>
                </a:ln>
                <a:solidFill>
                  <a:schemeClr val="tx1"/>
                </a:solidFill>
                <a:effectLst/>
                <a:latin typeface="Arial" panose="020B0604020202020204" pitchFamily="34" charset="0"/>
                <a:cs typeface="Mangal" panose="02040503050203030202" pitchFamily="18" charset="0"/>
              </a:rPr>
              <a:t>छात्रों और आम जनमानस को संस्कृत में संवाद करने की क्षमता प्रदान करना।</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6"/>
          <a:srcRect/>
          <a:stretch>
            <a:fillRect/>
          </a:stretch>
        </p:blipFill>
        <p:spPr bwMode="auto">
          <a:xfrm>
            <a:off x="6267449" y="1295399"/>
            <a:ext cx="4676775" cy="4862513"/>
          </a:xfrm>
          <a:prstGeom prst="rect">
            <a:avLst/>
          </a:prstGeom>
          <a:noFill/>
          <a:ln w="9525">
            <a:noFill/>
            <a:miter lim="800000"/>
            <a:headEnd/>
            <a:tailEnd/>
          </a:ln>
          <a:effectLst/>
        </p:spPr>
      </p:pic>
    </p:spTree>
    <p:extLst>
      <p:ext uri="{BB962C8B-B14F-4D97-AF65-F5344CB8AC3E}">
        <p14:creationId xmlns:p14="http://schemas.microsoft.com/office/powerpoint/2010/main" val="278173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238EC-F38F-AD57-5647-D6A9FDDFD3D2}"/>
              </a:ext>
            </a:extLst>
          </p:cNvPr>
          <p:cNvSpPr>
            <a:spLocks noGrp="1"/>
          </p:cNvSpPr>
          <p:nvPr>
            <p:ph type="sldNum" sz="quarter" idx="4294967295"/>
          </p:nvPr>
        </p:nvSpPr>
        <p:spPr/>
        <p:txBody>
          <a:bodyPr/>
          <a:lstStyle/>
          <a:p>
            <a:pPr algn="l"/>
            <a:fld id="{F7021451-1387-4CA6-816F-3879F97B5CBC}" type="slidenum">
              <a:rPr lang="en-US" b="0" smtClean="0"/>
              <a:pPr algn="l"/>
              <a:t>6</a:t>
            </a:fld>
            <a:endParaRPr lang="en-US"/>
          </a:p>
        </p:txBody>
      </p:sp>
      <p:sp>
        <p:nvSpPr>
          <p:cNvPr id="4" name="TextBox 3">
            <a:extLst>
              <a:ext uri="{FF2B5EF4-FFF2-40B4-BE49-F238E27FC236}">
                <a16:creationId xmlns:a16="http://schemas.microsoft.com/office/drawing/2014/main" id="{9B8596F9-B93C-9C7E-3406-BFC676640087}"/>
              </a:ext>
            </a:extLst>
          </p:cNvPr>
          <p:cNvSpPr txBox="1"/>
          <p:nvPr/>
        </p:nvSpPr>
        <p:spPr>
          <a:xfrm>
            <a:off x="820131" y="1593968"/>
            <a:ext cx="5048009" cy="3600986"/>
          </a:xfrm>
          <a:prstGeom prst="rect">
            <a:avLst/>
          </a:prstGeom>
          <a:noFill/>
        </p:spPr>
        <p:txBody>
          <a:bodyPr wrap="square">
            <a:spAutoFit/>
          </a:bodyPr>
          <a:lstStyle/>
          <a:p>
            <a:r>
              <a:rPr lang="hi-IN" b="1" dirty="0"/>
              <a:t>विवरण</a:t>
            </a:r>
            <a:r>
              <a:rPr lang="hi-IN" dirty="0"/>
              <a:t>:</a:t>
            </a:r>
            <a:endParaRPr lang="en-IN" dirty="0"/>
          </a:p>
          <a:p>
            <a:pPr lvl="1"/>
            <a:br>
              <a:rPr lang="hi-IN" dirty="0"/>
            </a:br>
            <a:r>
              <a:rPr lang="hi-IN" sz="1400" dirty="0"/>
              <a:t>महाविद्यालय भारतीय संस्कृति की सनातन परंपरा और संस्कृत भाषा को संरक्षित करने के लिए विभिन्न गतिविधियों का आयोजन करता है।</a:t>
            </a:r>
            <a:br>
              <a:rPr lang="hi-IN" sz="1400" dirty="0"/>
            </a:br>
            <a:r>
              <a:rPr lang="hi-IN" sz="1400" dirty="0"/>
              <a:t>इनमें पारंपरिक नृत्य, संगीत, और वैदिक पाठ शामिल हैं।</a:t>
            </a:r>
          </a:p>
          <a:p>
            <a:endParaRPr lang="en-IN" b="1" dirty="0"/>
          </a:p>
          <a:p>
            <a:endParaRPr lang="en-IN" b="1" dirty="0"/>
          </a:p>
          <a:p>
            <a:endParaRPr lang="en-IN" b="1" dirty="0"/>
          </a:p>
          <a:p>
            <a:endParaRPr lang="en-IN" b="1" dirty="0"/>
          </a:p>
          <a:p>
            <a:endParaRPr lang="en-IN" b="1" dirty="0"/>
          </a:p>
          <a:p>
            <a:r>
              <a:rPr lang="hi-IN" b="1" dirty="0"/>
              <a:t>लाभ</a:t>
            </a:r>
            <a:r>
              <a:rPr lang="hi-IN" dirty="0"/>
              <a:t>:</a:t>
            </a:r>
          </a:p>
          <a:p>
            <a:pPr marL="742950" lvl="1" indent="-285750">
              <a:buFont typeface="Arial" panose="020B0604020202020204" pitchFamily="34" charset="0"/>
              <a:buChar char="•"/>
            </a:pPr>
            <a:r>
              <a:rPr lang="hi-IN" sz="1400" dirty="0"/>
              <a:t>छात्रों में सांस्कृतिक चेतना का विकास।</a:t>
            </a:r>
          </a:p>
          <a:p>
            <a:pPr marL="742950" lvl="1" indent="-285750">
              <a:buFont typeface="Arial" panose="020B0604020202020204" pitchFamily="34" charset="0"/>
              <a:buChar char="•"/>
            </a:pPr>
            <a:r>
              <a:rPr lang="hi-IN" sz="1400" dirty="0"/>
              <a:t>वैदिक ज्ञान और परंपराओं को संरक्षित रखना।</a:t>
            </a:r>
          </a:p>
        </p:txBody>
      </p:sp>
      <p:sp>
        <p:nvSpPr>
          <p:cNvPr id="5" name="Title 3">
            <a:extLst>
              <a:ext uri="{FF2B5EF4-FFF2-40B4-BE49-F238E27FC236}">
                <a16:creationId xmlns:a16="http://schemas.microsoft.com/office/drawing/2014/main" id="{C8BC9E8B-12DE-1901-6B87-3EF82B552DDA}"/>
              </a:ext>
            </a:extLst>
          </p:cNvPr>
          <p:cNvSpPr txBox="1">
            <a:spLocks/>
          </p:cNvSpPr>
          <p:nvPr/>
        </p:nvSpPr>
        <p:spPr>
          <a:xfrm>
            <a:off x="309820" y="423490"/>
            <a:ext cx="11116640" cy="1041464"/>
          </a:xfrm>
          <a:prstGeom prst="rect">
            <a:avLst/>
          </a:prstGeom>
        </p:spPr>
        <p:txBody>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r>
              <a:rPr lang="hi-IN" sz="3200" b="1" dirty="0"/>
              <a:t>भारतीय संस्कृति की सनातन परंपरा व संस्कृत भाषा का संरक्षण</a:t>
            </a:r>
          </a:p>
        </p:txBody>
      </p:sp>
      <p:pic>
        <p:nvPicPr>
          <p:cNvPr id="16" name="Picture 15">
            <a:extLst>
              <a:ext uri="{FF2B5EF4-FFF2-40B4-BE49-F238E27FC236}">
                <a16:creationId xmlns:a16="http://schemas.microsoft.com/office/drawing/2014/main" id="{CBD1248C-D57B-F20C-88B7-278C6D2EEF04}"/>
              </a:ext>
            </a:extLst>
          </p:cNvPr>
          <p:cNvPicPr>
            <a:picLocks noChangeAspect="1"/>
          </p:cNvPicPr>
          <p:nvPr/>
        </p:nvPicPr>
        <p:blipFill>
          <a:blip r:embed="rId2">
            <a:extLst>
              <a:ext uri="{28A0092B-C50C-407E-A947-70E740481C1C}">
                <a14:useLocalDpi xmlns:a14="http://schemas.microsoft.com/office/drawing/2010/main" val="0"/>
              </a:ext>
            </a:extLst>
          </a:blip>
          <a:srcRect t="11399" r="12462" b="9537"/>
          <a:stretch/>
        </p:blipFill>
        <p:spPr>
          <a:xfrm rot="16200000">
            <a:off x="6567724" y="1142958"/>
            <a:ext cx="4007842" cy="5140680"/>
          </a:xfrm>
          <a:prstGeom prst="rect">
            <a:avLst/>
          </a:prstGeom>
        </p:spPr>
      </p:pic>
      <p:pic>
        <p:nvPicPr>
          <p:cNvPr id="1028" name="Picture 4" descr="C:\Users\khush\OneDrive\Desktop\IMG_20160719_110133345_HDR.jpg"/>
          <p:cNvPicPr>
            <a:picLocks noChangeAspect="1" noChangeArrowheads="1"/>
          </p:cNvPicPr>
          <p:nvPr/>
        </p:nvPicPr>
        <p:blipFill>
          <a:blip r:embed="rId3"/>
          <a:srcRect/>
          <a:stretch>
            <a:fillRect/>
          </a:stretch>
        </p:blipFill>
        <p:spPr bwMode="auto">
          <a:xfrm>
            <a:off x="6000749" y="1728786"/>
            <a:ext cx="5143501" cy="4057651"/>
          </a:xfrm>
          <a:prstGeom prst="rect">
            <a:avLst/>
          </a:prstGeom>
          <a:noFill/>
        </p:spPr>
      </p:pic>
    </p:spTree>
    <p:extLst>
      <p:ext uri="{BB962C8B-B14F-4D97-AF65-F5344CB8AC3E}">
        <p14:creationId xmlns:p14="http://schemas.microsoft.com/office/powerpoint/2010/main" val="127297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DA8F5F-1F27-43D8-C9F3-5A1CCE1A82F1}"/>
              </a:ext>
            </a:extLst>
          </p:cNvPr>
          <p:cNvSpPr>
            <a:spLocks noGrp="1"/>
          </p:cNvSpPr>
          <p:nvPr>
            <p:ph type="sldNum" sz="quarter" idx="4294967295"/>
          </p:nvPr>
        </p:nvSpPr>
        <p:spPr/>
        <p:txBody>
          <a:bodyPr/>
          <a:lstStyle/>
          <a:p>
            <a:pPr algn="l"/>
            <a:fld id="{F7021451-1387-4CA6-816F-3879F97B5CBC}" type="slidenum">
              <a:rPr lang="en-US" b="0" smtClean="0"/>
              <a:pPr algn="l"/>
              <a:t>7</a:t>
            </a:fld>
            <a:endParaRPr lang="en-US"/>
          </a:p>
        </p:txBody>
      </p:sp>
      <p:sp>
        <p:nvSpPr>
          <p:cNvPr id="4" name="TextBox 3">
            <a:extLst>
              <a:ext uri="{FF2B5EF4-FFF2-40B4-BE49-F238E27FC236}">
                <a16:creationId xmlns:a16="http://schemas.microsoft.com/office/drawing/2014/main" id="{22887512-3B62-E3F0-687D-0AB14AB71E81}"/>
              </a:ext>
            </a:extLst>
          </p:cNvPr>
          <p:cNvSpPr txBox="1"/>
          <p:nvPr/>
        </p:nvSpPr>
        <p:spPr>
          <a:xfrm>
            <a:off x="4687410" y="1013035"/>
            <a:ext cx="6383044" cy="3847207"/>
          </a:xfrm>
          <a:prstGeom prst="rect">
            <a:avLst/>
          </a:prstGeom>
          <a:noFill/>
        </p:spPr>
        <p:txBody>
          <a:bodyPr wrap="square">
            <a:spAutoFit/>
          </a:bodyPr>
          <a:lstStyle/>
          <a:p>
            <a:pPr algn="just"/>
            <a:r>
              <a:rPr lang="hi-IN" sz="1400" dirty="0"/>
              <a:t>छात्रों को संगणक (कंप्यूटर) का ज्ञान प्रदान करने के उद्देश्य से </a:t>
            </a:r>
            <a:r>
              <a:rPr lang="en-IN" sz="1400" b="1" dirty="0" err="1"/>
              <a:t>Appilogics</a:t>
            </a:r>
            <a:r>
              <a:rPr lang="en-IN" sz="1400" b="1" dirty="0"/>
              <a:t> IT Solution </a:t>
            </a:r>
            <a:r>
              <a:rPr lang="en-IN" sz="1400" b="1" dirty="0" err="1"/>
              <a:t>Pvt.</a:t>
            </a:r>
            <a:r>
              <a:rPr lang="en-IN" sz="1400" b="1" dirty="0"/>
              <a:t> Ltd.</a:t>
            </a:r>
            <a:r>
              <a:rPr lang="en-IN" sz="1400" dirty="0"/>
              <a:t> </a:t>
            </a:r>
            <a:r>
              <a:rPr lang="hi-IN" sz="1400" dirty="0"/>
              <a:t>के साथ महाविद्यालय के द्वारा एक  </a:t>
            </a:r>
            <a:r>
              <a:rPr lang="hi-IN" sz="1400" b="1" dirty="0"/>
              <a:t>सहमति पत्र (</a:t>
            </a:r>
            <a:r>
              <a:rPr lang="en-IN" sz="1400" b="1" dirty="0"/>
              <a:t>MoU)</a:t>
            </a:r>
            <a:r>
              <a:rPr lang="en-IN" sz="1400" dirty="0"/>
              <a:t> </a:t>
            </a:r>
            <a:r>
              <a:rPr lang="hi-IN" sz="1400" dirty="0"/>
              <a:t>पर हस्ताक्षर किया गया है। इस पहल का उद्देश्य तकनीकी शिक्षा को बढ़ावा देना और बच्चों को कंप्यूटर साक्षरता से परिचित कराना है।</a:t>
            </a:r>
            <a:endParaRPr lang="en-IN" sz="1400" dirty="0"/>
          </a:p>
          <a:p>
            <a:pPr algn="just"/>
            <a:endParaRPr lang="hi-IN" sz="1400" dirty="0"/>
          </a:p>
          <a:p>
            <a:pPr algn="just"/>
            <a:r>
              <a:rPr lang="hi-IN" sz="1400" dirty="0"/>
              <a:t>इस समझौते के तहत, </a:t>
            </a:r>
            <a:r>
              <a:rPr lang="en-IN" sz="1400" dirty="0" err="1"/>
              <a:t>Appilogics</a:t>
            </a:r>
            <a:r>
              <a:rPr lang="en-IN" sz="1400" dirty="0"/>
              <a:t> IT Solution </a:t>
            </a:r>
            <a:r>
              <a:rPr lang="en-IN" sz="1400" dirty="0" err="1"/>
              <a:t>Pvt.</a:t>
            </a:r>
            <a:r>
              <a:rPr lang="en-IN" sz="1400" dirty="0"/>
              <a:t> Ltd.</a:t>
            </a:r>
          </a:p>
          <a:p>
            <a:pPr algn="just"/>
            <a:endParaRPr lang="en-IN" sz="1400" dirty="0"/>
          </a:p>
          <a:p>
            <a:pPr algn="just">
              <a:buFont typeface="+mj-lt"/>
              <a:buAutoNum type="arabicPeriod"/>
            </a:pPr>
            <a:r>
              <a:rPr lang="hi-IN" sz="1400" b="1" dirty="0"/>
              <a:t>तकनीकी प्रशिक्षण</a:t>
            </a:r>
            <a:r>
              <a:rPr lang="hi-IN" sz="1400" dirty="0"/>
              <a:t> प्रदान करेगा, जिसमें कंप्यूटर संचालन, प्रोग्रामिंग, और तकनीकी उपकरणों का उपयोग सिखाया जाएगा।</a:t>
            </a:r>
            <a:endParaRPr lang="en-IN" sz="1400" dirty="0"/>
          </a:p>
          <a:p>
            <a:pPr algn="just">
              <a:buFont typeface="+mj-lt"/>
              <a:buAutoNum type="arabicPeriod"/>
            </a:pPr>
            <a:endParaRPr lang="hi-IN" sz="1400" dirty="0"/>
          </a:p>
          <a:p>
            <a:pPr algn="just">
              <a:buFont typeface="+mj-lt"/>
              <a:buAutoNum type="arabicPeriod"/>
            </a:pPr>
            <a:r>
              <a:rPr lang="hi-IN" sz="1400" dirty="0"/>
              <a:t>छात्रों के कौशल को उन्नत करने के लिए </a:t>
            </a:r>
            <a:r>
              <a:rPr lang="hi-IN" sz="1400" b="1" dirty="0"/>
              <a:t>ई-लर्निंग टूल्स</a:t>
            </a:r>
            <a:r>
              <a:rPr lang="hi-IN" sz="1400" dirty="0"/>
              <a:t> और संसाधन उपलब्ध कराएगा।</a:t>
            </a:r>
            <a:endParaRPr lang="en-IN" sz="1400" dirty="0"/>
          </a:p>
          <a:p>
            <a:pPr algn="just">
              <a:buFont typeface="+mj-lt"/>
              <a:buAutoNum type="arabicPeriod"/>
            </a:pPr>
            <a:endParaRPr lang="hi-IN" sz="1400" dirty="0"/>
          </a:p>
          <a:p>
            <a:pPr algn="just">
              <a:buFont typeface="+mj-lt"/>
              <a:buAutoNum type="arabicPeriod"/>
            </a:pPr>
            <a:r>
              <a:rPr lang="hi-IN" sz="1400" b="1" dirty="0"/>
              <a:t>कार्यशालाओं और सेमिनारों</a:t>
            </a:r>
            <a:r>
              <a:rPr lang="hi-IN" sz="1400" dirty="0"/>
              <a:t> का आयोजन करेगा, जिससे बच्चों को आधुनिक तकनीकी आवश्यकताओं की जानकारी मिल सके।</a:t>
            </a:r>
            <a:endParaRPr lang="en-IN" sz="1400" dirty="0"/>
          </a:p>
          <a:p>
            <a:pPr algn="just">
              <a:buFont typeface="+mj-lt"/>
              <a:buAutoNum type="arabicPeriod"/>
            </a:pPr>
            <a:endParaRPr lang="en-IN" sz="1400" dirty="0"/>
          </a:p>
          <a:p>
            <a:pPr algn="just"/>
            <a:endParaRPr lang="hi-IN" sz="1400" dirty="0"/>
          </a:p>
        </p:txBody>
      </p:sp>
      <p:sp>
        <p:nvSpPr>
          <p:cNvPr id="6" name="TextBox 5">
            <a:extLst>
              <a:ext uri="{FF2B5EF4-FFF2-40B4-BE49-F238E27FC236}">
                <a16:creationId xmlns:a16="http://schemas.microsoft.com/office/drawing/2014/main" id="{9AA5A6C7-CBAE-025E-E0F4-A360A77CA2C7}"/>
              </a:ext>
            </a:extLst>
          </p:cNvPr>
          <p:cNvSpPr txBox="1"/>
          <p:nvPr/>
        </p:nvSpPr>
        <p:spPr>
          <a:xfrm>
            <a:off x="204186" y="5616994"/>
            <a:ext cx="10972800" cy="646331"/>
          </a:xfrm>
          <a:prstGeom prst="rect">
            <a:avLst/>
          </a:prstGeom>
          <a:noFill/>
        </p:spPr>
        <p:txBody>
          <a:bodyPr wrap="square">
            <a:spAutoFit/>
          </a:bodyPr>
          <a:lstStyle/>
          <a:p>
            <a:pPr algn="just"/>
            <a:r>
              <a:rPr lang="hi-IN" dirty="0"/>
              <a:t>इस पहल से छात्रों को डिजिटल युग के अनुरूप तैयार होने का अवसर मिलेगा और उन्हें वैश्विक स्तर पर प्रतिस्पर्धा करने में मदद मिलेगी।</a:t>
            </a:r>
          </a:p>
        </p:txBody>
      </p:sp>
      <p:pic>
        <p:nvPicPr>
          <p:cNvPr id="8" name="Picture 7">
            <a:extLst>
              <a:ext uri="{FF2B5EF4-FFF2-40B4-BE49-F238E27FC236}">
                <a16:creationId xmlns:a16="http://schemas.microsoft.com/office/drawing/2014/main" id="{48E068EE-134C-301E-C8BB-75C74FC9E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1" y="1109301"/>
            <a:ext cx="4412201" cy="3761619"/>
          </a:xfrm>
          <a:prstGeom prst="rect">
            <a:avLst/>
          </a:prstGeom>
        </p:spPr>
      </p:pic>
      <p:sp>
        <p:nvSpPr>
          <p:cNvPr id="9" name="Title 1">
            <a:extLst>
              <a:ext uri="{FF2B5EF4-FFF2-40B4-BE49-F238E27FC236}">
                <a16:creationId xmlns:a16="http://schemas.microsoft.com/office/drawing/2014/main" id="{C1FF5240-9D0A-B2D8-579E-AEFA0F097447}"/>
              </a:ext>
            </a:extLst>
          </p:cNvPr>
          <p:cNvSpPr txBox="1">
            <a:spLocks/>
          </p:cNvSpPr>
          <p:nvPr/>
        </p:nvSpPr>
        <p:spPr>
          <a:xfrm>
            <a:off x="303187" y="158816"/>
            <a:ext cx="9515516" cy="854219"/>
          </a:xfrm>
          <a:prstGeom prst="rect">
            <a:avLst/>
          </a:prstGeom>
        </p:spPr>
        <p:txBody>
          <a:bodyPr/>
          <a:lstStyle>
            <a:lvl1pPr algn="l" defTabSz="914446" rtl="0" eaLnBrk="1" latinLnBrk="0" hangingPunct="1">
              <a:lnSpc>
                <a:spcPct val="90000"/>
              </a:lnSpc>
              <a:spcBef>
                <a:spcPct val="0"/>
              </a:spcBef>
              <a:buNone/>
              <a:defRPr sz="4400" kern="1200">
                <a:solidFill>
                  <a:schemeClr val="tx1"/>
                </a:solidFill>
                <a:latin typeface="+mj-lt"/>
                <a:ea typeface="+mj-ea"/>
                <a:cs typeface="+mj-cs"/>
              </a:defRPr>
            </a:lvl1pPr>
          </a:lstStyle>
          <a:p>
            <a:r>
              <a:rPr lang="hi-IN" sz="3200" b="1" dirty="0"/>
              <a:t>छात्रों को संगणक शिक्षा देने के  महत्वपूर्ण कदम:</a:t>
            </a:r>
            <a:endParaRPr lang="en-IN" sz="3200" b="1" dirty="0"/>
          </a:p>
        </p:txBody>
      </p:sp>
    </p:spTree>
    <p:extLst>
      <p:ext uri="{BB962C8B-B14F-4D97-AF65-F5344CB8AC3E}">
        <p14:creationId xmlns:p14="http://schemas.microsoft.com/office/powerpoint/2010/main" val="30463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0A0A-14FE-6185-4B0D-AE9E03BCE021}"/>
              </a:ext>
            </a:extLst>
          </p:cNvPr>
          <p:cNvSpPr>
            <a:spLocks noGrp="1"/>
          </p:cNvSpPr>
          <p:nvPr>
            <p:ph type="title"/>
          </p:nvPr>
        </p:nvSpPr>
        <p:spPr>
          <a:xfrm>
            <a:off x="6164413" y="499957"/>
            <a:ext cx="4334933" cy="854219"/>
          </a:xfrm>
        </p:spPr>
        <p:txBody>
          <a:bodyPr/>
          <a:lstStyle/>
          <a:p>
            <a:r>
              <a:rPr lang="hi-IN" sz="3200" dirty="0"/>
              <a:t>संस्कृति पर प्रभाव</a:t>
            </a:r>
            <a:endParaRPr lang="en-IN" sz="3200" dirty="0"/>
          </a:p>
        </p:txBody>
      </p:sp>
      <p:sp>
        <p:nvSpPr>
          <p:cNvPr id="3" name="Footer Placeholder 2">
            <a:extLst>
              <a:ext uri="{FF2B5EF4-FFF2-40B4-BE49-F238E27FC236}">
                <a16:creationId xmlns:a16="http://schemas.microsoft.com/office/drawing/2014/main" id="{10429115-1282-3FBB-40EE-FC0B3DD57FF9}"/>
              </a:ext>
            </a:extLst>
          </p:cNvPr>
          <p:cNvSpPr>
            <a:spLocks noGrp="1"/>
          </p:cNvSpPr>
          <p:nvPr>
            <p:ph type="ftr" sz="quarter" idx="10"/>
          </p:nvPr>
        </p:nvSpPr>
        <p:spPr/>
        <p:txBody>
          <a:bodyPr/>
          <a:lstStyle/>
          <a:p>
            <a:endParaRPr lang="en-ID" dirty="0"/>
          </a:p>
        </p:txBody>
      </p:sp>
      <p:sp>
        <p:nvSpPr>
          <p:cNvPr id="4" name="Slide Number Placeholder 3">
            <a:extLst>
              <a:ext uri="{FF2B5EF4-FFF2-40B4-BE49-F238E27FC236}">
                <a16:creationId xmlns:a16="http://schemas.microsoft.com/office/drawing/2014/main" id="{1B1300DE-051D-C79B-BC85-5CB41A1A18E4}"/>
              </a:ext>
            </a:extLst>
          </p:cNvPr>
          <p:cNvSpPr>
            <a:spLocks noGrp="1"/>
          </p:cNvSpPr>
          <p:nvPr>
            <p:ph type="sldNum" sz="quarter" idx="11"/>
          </p:nvPr>
        </p:nvSpPr>
        <p:spPr/>
        <p:txBody>
          <a:bodyPr/>
          <a:lstStyle/>
          <a:p>
            <a:r>
              <a:rPr lang="en-ID"/>
              <a:t>5</a:t>
            </a:r>
            <a:endParaRPr lang="en-ID" dirty="0"/>
          </a:p>
        </p:txBody>
      </p:sp>
      <p:sp>
        <p:nvSpPr>
          <p:cNvPr id="6" name="Text Placeholder 5">
            <a:extLst>
              <a:ext uri="{FF2B5EF4-FFF2-40B4-BE49-F238E27FC236}">
                <a16:creationId xmlns:a16="http://schemas.microsoft.com/office/drawing/2014/main" id="{7012B9B5-B0EF-8497-999A-9294B8BF4AD4}"/>
              </a:ext>
            </a:extLst>
          </p:cNvPr>
          <p:cNvSpPr>
            <a:spLocks noGrp="1"/>
          </p:cNvSpPr>
          <p:nvPr>
            <p:ph type="body" sz="quarter" idx="15"/>
          </p:nvPr>
        </p:nvSpPr>
        <p:spPr>
          <a:xfrm>
            <a:off x="6368673" y="2350505"/>
            <a:ext cx="4334933" cy="329492"/>
          </a:xfrm>
        </p:spPr>
        <p:txBody>
          <a:bodyPr/>
          <a:lstStyle/>
          <a:p>
            <a:r>
              <a:rPr lang="hi-IN" sz="1600" dirty="0"/>
              <a:t>संस्कृति संरक्षण में भूमिका</a:t>
            </a:r>
            <a:endParaRPr lang="en-IN" sz="1600" dirty="0"/>
          </a:p>
        </p:txBody>
      </p:sp>
      <p:sp>
        <p:nvSpPr>
          <p:cNvPr id="7" name="Text Placeholder 6">
            <a:extLst>
              <a:ext uri="{FF2B5EF4-FFF2-40B4-BE49-F238E27FC236}">
                <a16:creationId xmlns:a16="http://schemas.microsoft.com/office/drawing/2014/main" id="{9B226E83-1DA7-F4EC-1E77-42DFD47C7495}"/>
              </a:ext>
            </a:extLst>
          </p:cNvPr>
          <p:cNvSpPr>
            <a:spLocks noGrp="1"/>
          </p:cNvSpPr>
          <p:nvPr>
            <p:ph type="body" sz="quarter" idx="17"/>
          </p:nvPr>
        </p:nvSpPr>
        <p:spPr/>
        <p:txBody>
          <a:bodyPr/>
          <a:lstStyle/>
          <a:p>
            <a:r>
              <a:rPr lang="hi-IN" sz="1400" dirty="0"/>
              <a:t>कॉलेज संस्कृत शिक्षा के माध्यम से भारतीय संस्कृति को संरक्षित करने हेतु सक्रिय रूप से कार्यक्रम आयोजित करता है और सामुदायिक संपर्क के अन्तर्गत पारंपरिक मूल्यों के प्रति प्रशंसा को बढ़ावा देता है।</a:t>
            </a:r>
            <a:endParaRPr lang="en-IN" sz="1400" dirty="0"/>
          </a:p>
        </p:txBody>
      </p:sp>
      <p:pic>
        <p:nvPicPr>
          <p:cNvPr id="2052" name="Picture 4"/>
          <p:cNvPicPr>
            <a:picLocks noGrp="1" noChangeAspect="1" noChangeArrowheads="1"/>
          </p:cNvPicPr>
          <p:nvPr>
            <p:ph type="pic" sz="quarter" idx="12"/>
          </p:nvPr>
        </p:nvPicPr>
        <p:blipFill>
          <a:blip r:embed="rId2"/>
          <a:srcRect l="19159" r="19159"/>
          <a:stretch>
            <a:fillRect/>
          </a:stretch>
        </p:blipFill>
        <p:spPr bwMode="auto">
          <a:prstGeom prst="rect">
            <a:avLst/>
          </a:prstGeom>
          <a:noFill/>
          <a:ln w="9525">
            <a:noFill/>
            <a:miter lim="800000"/>
            <a:headEnd/>
            <a:tailEnd/>
          </a:ln>
          <a:effectLst/>
        </p:spPr>
      </p:pic>
    </p:spTree>
    <p:extLst>
      <p:ext uri="{BB962C8B-B14F-4D97-AF65-F5344CB8AC3E}">
        <p14:creationId xmlns:p14="http://schemas.microsoft.com/office/powerpoint/2010/main" val="275570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43E931-3316-E4CA-7E1C-25E420EB0F23}"/>
              </a:ext>
            </a:extLst>
          </p:cNvPr>
          <p:cNvSpPr>
            <a:spLocks noGrp="1"/>
          </p:cNvSpPr>
          <p:nvPr>
            <p:ph type="ftr" sz="quarter" idx="10"/>
          </p:nvPr>
        </p:nvSpPr>
        <p:spPr/>
        <p:txBody>
          <a:bodyPr/>
          <a:lstStyle/>
          <a:p>
            <a:endParaRPr lang="en-ID" dirty="0"/>
          </a:p>
        </p:txBody>
      </p:sp>
      <p:sp>
        <p:nvSpPr>
          <p:cNvPr id="3" name="Slide Number Placeholder 2">
            <a:extLst>
              <a:ext uri="{FF2B5EF4-FFF2-40B4-BE49-F238E27FC236}">
                <a16:creationId xmlns:a16="http://schemas.microsoft.com/office/drawing/2014/main" id="{A0BAF917-F10A-436E-4FF1-CEF3AEA10C93}"/>
              </a:ext>
            </a:extLst>
          </p:cNvPr>
          <p:cNvSpPr>
            <a:spLocks noGrp="1"/>
          </p:cNvSpPr>
          <p:nvPr>
            <p:ph type="sldNum" sz="quarter" idx="11"/>
          </p:nvPr>
        </p:nvSpPr>
        <p:spPr/>
        <p:txBody>
          <a:bodyPr/>
          <a:lstStyle/>
          <a:p>
            <a:r>
              <a:rPr lang="en-ID"/>
              <a:t>7</a:t>
            </a:r>
            <a:endParaRPr lang="en-ID" dirty="0"/>
          </a:p>
        </p:txBody>
      </p:sp>
      <p:sp>
        <p:nvSpPr>
          <p:cNvPr id="4" name="Title 3">
            <a:extLst>
              <a:ext uri="{FF2B5EF4-FFF2-40B4-BE49-F238E27FC236}">
                <a16:creationId xmlns:a16="http://schemas.microsoft.com/office/drawing/2014/main" id="{1B4B7CE4-3E55-A3CD-5FFB-4DDD162298F6}"/>
              </a:ext>
            </a:extLst>
          </p:cNvPr>
          <p:cNvSpPr>
            <a:spLocks noGrp="1"/>
          </p:cNvSpPr>
          <p:nvPr>
            <p:ph type="title"/>
          </p:nvPr>
        </p:nvSpPr>
        <p:spPr>
          <a:xfrm>
            <a:off x="3578087" y="473553"/>
            <a:ext cx="3732178" cy="787076"/>
          </a:xfrm>
        </p:spPr>
        <p:txBody>
          <a:bodyPr/>
          <a:lstStyle/>
          <a:p>
            <a:r>
              <a:rPr lang="hi-IN" sz="3200" b="1" dirty="0"/>
              <a:t>भविष्य की दृष्टि</a:t>
            </a:r>
            <a:endParaRPr lang="en-IN" sz="3200" b="1" dirty="0"/>
          </a:p>
        </p:txBody>
      </p:sp>
      <p:sp>
        <p:nvSpPr>
          <p:cNvPr id="5" name="Text Placeholder 4">
            <a:extLst>
              <a:ext uri="{FF2B5EF4-FFF2-40B4-BE49-F238E27FC236}">
                <a16:creationId xmlns:a16="http://schemas.microsoft.com/office/drawing/2014/main" id="{93049353-ADC1-35B9-2555-969A3F33B48E}"/>
              </a:ext>
            </a:extLst>
          </p:cNvPr>
          <p:cNvSpPr>
            <a:spLocks noGrp="1"/>
          </p:cNvSpPr>
          <p:nvPr>
            <p:ph type="body" sz="quarter" idx="27"/>
          </p:nvPr>
        </p:nvSpPr>
        <p:spPr>
          <a:xfrm>
            <a:off x="3578087" y="1472283"/>
            <a:ext cx="3186271" cy="360000"/>
          </a:xfrm>
        </p:spPr>
        <p:txBody>
          <a:bodyPr/>
          <a:lstStyle/>
          <a:p>
            <a:r>
              <a:rPr lang="hi-IN" sz="1600" dirty="0"/>
              <a:t>शैक्षणिक कार्यक्रमों को सुदृढ़ करना</a:t>
            </a:r>
            <a:endParaRPr lang="en-IN" sz="1600" dirty="0"/>
          </a:p>
        </p:txBody>
      </p:sp>
      <p:sp>
        <p:nvSpPr>
          <p:cNvPr id="6" name="Text Placeholder 5">
            <a:extLst>
              <a:ext uri="{FF2B5EF4-FFF2-40B4-BE49-F238E27FC236}">
                <a16:creationId xmlns:a16="http://schemas.microsoft.com/office/drawing/2014/main" id="{16447EE5-20C2-A295-3266-DFF3D4E78923}"/>
              </a:ext>
            </a:extLst>
          </p:cNvPr>
          <p:cNvSpPr>
            <a:spLocks noGrp="1"/>
          </p:cNvSpPr>
          <p:nvPr>
            <p:ph type="body" sz="quarter" idx="28"/>
          </p:nvPr>
        </p:nvSpPr>
        <p:spPr>
          <a:xfrm>
            <a:off x="3715319" y="4934046"/>
            <a:ext cx="3732178" cy="2450075"/>
          </a:xfrm>
        </p:spPr>
        <p:txBody>
          <a:bodyPr/>
          <a:lstStyle/>
          <a:p>
            <a:r>
              <a:rPr lang="hi-IN" sz="1400" dirty="0"/>
              <a:t>महाविद्यालय नए कार्यक्रमों को शुरू करने की योजना बना रहा है जो संस्कृत शिक्षा में प्रौद्योगिकी और आधुनिक शिक्षण विधियों को एकीकृत करते हैं, ताकि उनकी प्रासंगिकता सुनिश्चित हो सके।</a:t>
            </a:r>
            <a:endParaRPr lang="en-IN" sz="1400" dirty="0"/>
          </a:p>
        </p:txBody>
      </p:sp>
      <p:pic>
        <p:nvPicPr>
          <p:cNvPr id="11" name="Picture Placeholder 10">
            <a:extLst>
              <a:ext uri="{FF2B5EF4-FFF2-40B4-BE49-F238E27FC236}">
                <a16:creationId xmlns:a16="http://schemas.microsoft.com/office/drawing/2014/main" id="{C159B7B2-082B-7308-40E6-4E5CE4AC0465}"/>
              </a:ext>
            </a:extLst>
          </p:cNvPr>
          <p:cNvPicPr>
            <a:picLocks noGrp="1" noChangeAspect="1"/>
          </p:cNvPicPr>
          <p:nvPr>
            <p:ph type="pic" sz="quarter" idx="32"/>
          </p:nvPr>
        </p:nvPicPr>
        <p:blipFill>
          <a:blip r:embed="rId2"/>
          <a:srcRect l="14427" r="14427"/>
          <a:stretch>
            <a:fillRect/>
          </a:stretch>
        </p:blipFill>
        <p:spPr/>
      </p:pic>
      <p:sp>
        <p:nvSpPr>
          <p:cNvPr id="8" name="Text Placeholder 7">
            <a:extLst>
              <a:ext uri="{FF2B5EF4-FFF2-40B4-BE49-F238E27FC236}">
                <a16:creationId xmlns:a16="http://schemas.microsoft.com/office/drawing/2014/main" id="{0D1D9681-26F4-E896-C025-72F7ECDFD686}"/>
              </a:ext>
            </a:extLst>
          </p:cNvPr>
          <p:cNvSpPr>
            <a:spLocks noGrp="1"/>
          </p:cNvSpPr>
          <p:nvPr>
            <p:ph type="body" sz="quarter" idx="33"/>
          </p:nvPr>
        </p:nvSpPr>
        <p:spPr>
          <a:xfrm>
            <a:off x="3662902" y="2069823"/>
            <a:ext cx="3186271" cy="1835426"/>
          </a:xfrm>
        </p:spPr>
        <p:txBody>
          <a:bodyPr/>
          <a:lstStyle/>
          <a:p>
            <a:r>
              <a:rPr lang="hi-IN" sz="1400" dirty="0"/>
              <a:t>भविष्य के लक्ष्यों में संस्कृत और भारतीय संस्कृति को बढ़ावा देने के लिए आउटरीच कार्यक्रमों का विस्तार करना शामिल है, जिससे स्थानीय समुदायों के साथ मजबूत संबंधों को बढ़ावा मिल सके।</a:t>
            </a:r>
            <a:endParaRPr lang="en-IN" sz="1400" dirty="0"/>
          </a:p>
        </p:txBody>
      </p:sp>
      <p:sp>
        <p:nvSpPr>
          <p:cNvPr id="10" name="Text Placeholder 9">
            <a:extLst>
              <a:ext uri="{FF2B5EF4-FFF2-40B4-BE49-F238E27FC236}">
                <a16:creationId xmlns:a16="http://schemas.microsoft.com/office/drawing/2014/main" id="{7971A6DB-4654-811C-77D3-3A25FEC0AABB}"/>
              </a:ext>
            </a:extLst>
          </p:cNvPr>
          <p:cNvSpPr>
            <a:spLocks noGrp="1"/>
          </p:cNvSpPr>
          <p:nvPr>
            <p:ph type="body" sz="quarter" idx="35"/>
          </p:nvPr>
        </p:nvSpPr>
        <p:spPr>
          <a:xfrm>
            <a:off x="3662902" y="4476903"/>
            <a:ext cx="3732178" cy="360000"/>
          </a:xfrm>
        </p:spPr>
        <p:txBody>
          <a:bodyPr/>
          <a:lstStyle/>
          <a:p>
            <a:r>
              <a:rPr lang="hi-IN" sz="1600" dirty="0"/>
              <a:t>समुदाय के साथ संबंधों को सुदृढ़ करना</a:t>
            </a:r>
            <a:endParaRPr lang="en-IN" sz="1600" dirty="0"/>
          </a:p>
        </p:txBody>
      </p:sp>
    </p:spTree>
    <p:extLst>
      <p:ext uri="{BB962C8B-B14F-4D97-AF65-F5344CB8AC3E}">
        <p14:creationId xmlns:p14="http://schemas.microsoft.com/office/powerpoint/2010/main" val="914047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ame">
  <a:themeElements>
    <a:clrScheme name="02">
      <a:dk1>
        <a:sysClr val="windowText" lastClr="000000"/>
      </a:dk1>
      <a:lt1>
        <a:sysClr val="window" lastClr="FFFFFF"/>
      </a:lt1>
      <a:dk2>
        <a:srgbClr val="44546A"/>
      </a:dk2>
      <a:lt2>
        <a:srgbClr val="E7E6E6"/>
      </a:lt2>
      <a:accent1>
        <a:srgbClr val="FF4D00"/>
      </a:accent1>
      <a:accent2>
        <a:srgbClr val="FE7032"/>
      </a:accent2>
      <a:accent3>
        <a:srgbClr val="91BED4"/>
      </a:accent3>
      <a:accent4>
        <a:srgbClr val="FFC000"/>
      </a:accent4>
      <a:accent5>
        <a:srgbClr val="D9E8F5"/>
      </a:accent5>
      <a:accent6>
        <a:srgbClr val="FFAD8D"/>
      </a:accent6>
      <a:hlink>
        <a:srgbClr val="0563C1"/>
      </a:hlink>
      <a:folHlink>
        <a:srgbClr val="954F72"/>
      </a:folHlink>
    </a:clrScheme>
    <a:fontScheme name="04">
      <a:majorFont>
        <a:latin typeface="Montserrat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 /></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6E4BA5-B6ED-4E45-97AF-85B16DDB05D3}">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115</TotalTime>
  <Words>757</Words>
  <Application>Microsoft Office PowerPoint</Application>
  <PresentationFormat>Widescreen</PresentationFormat>
  <Paragraphs>78</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Flame</vt:lpstr>
      <vt:lpstr>राजकीय संस्कृत महाविद्यालय   </vt:lpstr>
      <vt:lpstr>कॉलेज स्थापना और विकास </vt:lpstr>
      <vt:lpstr>कॉलेज इतिहास </vt:lpstr>
      <vt:lpstr>मुख्य उद्देश्य</vt:lpstr>
      <vt:lpstr>PowerPoint Presentation</vt:lpstr>
      <vt:lpstr>PowerPoint Presentation</vt:lpstr>
      <vt:lpstr>PowerPoint Presentation</vt:lpstr>
      <vt:lpstr>संस्कृति पर प्रभाव</vt:lpstr>
      <vt:lpstr>भविष्य की दृष्टि</vt:lpstr>
      <vt:lpstr>संपर्क करें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राजकीय संस्कृत महाविद्यालय</dc:title>
  <dc:creator>Sunil Kumar</dc:creator>
  <cp:lastModifiedBy>Khushwant Singh</cp:lastModifiedBy>
  <cp:revision>28</cp:revision>
  <dcterms:created xsi:type="dcterms:W3CDTF">2024-11-23T11:17:11Z</dcterms:created>
  <dcterms:modified xsi:type="dcterms:W3CDTF">2024-11-27T04:32:06Z</dcterms:modified>
</cp:coreProperties>
</file>